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  <p:sldMasterId id="2147483677" r:id="rId2"/>
  </p:sldMasterIdLst>
  <p:notesMasterIdLst>
    <p:notesMasterId r:id="rId29"/>
  </p:notesMasterIdLst>
  <p:sldIdLst>
    <p:sldId id="256" r:id="rId3"/>
    <p:sldId id="311" r:id="rId4"/>
    <p:sldId id="277" r:id="rId5"/>
    <p:sldId id="305" r:id="rId6"/>
    <p:sldId id="308" r:id="rId7"/>
    <p:sldId id="306" r:id="rId8"/>
    <p:sldId id="312" r:id="rId9"/>
    <p:sldId id="270" r:id="rId10"/>
    <p:sldId id="304" r:id="rId11"/>
    <p:sldId id="313" r:id="rId12"/>
    <p:sldId id="314" r:id="rId13"/>
    <p:sldId id="307" r:id="rId14"/>
    <p:sldId id="315" r:id="rId15"/>
    <p:sldId id="309" r:id="rId16"/>
    <p:sldId id="272" r:id="rId17"/>
    <p:sldId id="316" r:id="rId18"/>
    <p:sldId id="317" r:id="rId19"/>
    <p:sldId id="318" r:id="rId20"/>
    <p:sldId id="303" r:id="rId21"/>
    <p:sldId id="310" r:id="rId22"/>
    <p:sldId id="282" r:id="rId23"/>
    <p:sldId id="278" r:id="rId24"/>
    <p:sldId id="260" r:id="rId25"/>
    <p:sldId id="284" r:id="rId26"/>
    <p:sldId id="285" r:id="rId27"/>
    <p:sldId id="279" r:id="rId28"/>
  </p:sldIdLst>
  <p:sldSz cx="9144000" cy="5143500" type="screen16x9"/>
  <p:notesSz cx="6858000" cy="9144000"/>
  <p:embeddedFontLst>
    <p:embeddedFont>
      <p:font typeface="Adobe Devanagari" panose="02040503050201020203" pitchFamily="18" charset="0"/>
      <p:regular r:id="rId30"/>
      <p:bold r:id="rId31"/>
      <p:italic r:id="rId32"/>
      <p:boldItalic r:id="rId33"/>
    </p:embeddedFont>
    <p:embeddedFont>
      <p:font typeface="Adobe Gothic Std B" panose="020B0800000000000000" pitchFamily="34" charset="-128"/>
      <p:bold r:id="rId34"/>
    </p:embeddedFont>
    <p:embeddedFont>
      <p:font typeface="Anton" panose="020B0604020202020204" charset="0"/>
      <p:regular r:id="rId35"/>
    </p:embeddedFont>
    <p:embeddedFont>
      <p:font typeface="Catamaran" panose="020B0604020202020204" charset="0"/>
      <p:regular r:id="rId36"/>
      <p:bold r:id="rId37"/>
    </p:embeddedFont>
    <p:embeddedFont>
      <p:font typeface="Caveat" panose="020B0604020202020204" charset="0"/>
      <p:regular r:id="rId38"/>
      <p:bold r:id="rId39"/>
    </p:embeddedFont>
    <p:embeddedFont>
      <p:font typeface="Caveat Brush" panose="020B0604020202020204" charset="0"/>
      <p:regular r:id="rId40"/>
    </p:embeddedFont>
    <p:embeddedFont>
      <p:font typeface="Fira Sans Condensed" panose="020B0604020202020204" charset="0"/>
      <p:regular r:id="rId41"/>
      <p:bold r:id="rId42"/>
      <p:italic r:id="rId43"/>
      <p:boldItalic r:id="rId44"/>
    </p:embeddedFont>
    <p:embeddedFont>
      <p:font typeface="Krona One" panose="020B0604020202020204" charset="0"/>
      <p:regular r:id="rId45"/>
    </p:embeddedFont>
    <p:embeddedFont>
      <p:font typeface="Montserrat" panose="020B0604020202020204" charset="0"/>
      <p:regular r:id="rId46"/>
      <p:bold r:id="rId47"/>
      <p:italic r:id="rId48"/>
      <p:boldItalic r:id="rId49"/>
    </p:embeddedFont>
    <p:embeddedFont>
      <p:font typeface="Rubik" panose="020B0604020202020204" charset="0"/>
      <p:regular r:id="rId50"/>
      <p:bold r:id="rId51"/>
      <p:italic r:id="rId52"/>
      <p:boldItalic r:id="rId53"/>
    </p:embeddedFont>
    <p:embeddedFont>
      <p:font typeface="Ubuntu" panose="020B0604020202020204" charset="0"/>
      <p:regular r:id="rId54"/>
      <p:bold r:id="rId55"/>
      <p:italic r:id="rId56"/>
      <p:boldItalic r:id="rId57"/>
    </p:embeddedFont>
    <p:embeddedFont>
      <p:font typeface="Yanone Kaffeesatz" panose="020B0604020202020204" charset="0"/>
      <p:regular r:id="rId58"/>
      <p:bold r:id="rId59"/>
    </p:embeddedFont>
    <p:embeddedFont>
      <p:font typeface="Zilla Slab" panose="020B0604020202020204" charset="0"/>
      <p:regular r:id="rId60"/>
      <p:bold r:id="rId61"/>
      <p: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5040"/>
    <a:srgbClr val="FBBE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BD66D0-8E12-46FD-853C-9608136BC1BD}">
  <a:tblStyle styleId="{35BD66D0-8E12-46FD-853C-9608136BC1B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88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font" Target="fonts/font26.fntdata"/><Relationship Id="rId63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62" Type="http://schemas.openxmlformats.org/officeDocument/2006/relationships/font" Target="fonts/font3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font" Target="fonts/font29.fntdata"/><Relationship Id="rId66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font" Target="fonts/font28.fntdata"/><Relationship Id="rId61" Type="http://schemas.openxmlformats.org/officeDocument/2006/relationships/font" Target="fonts/font3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60" Type="http://schemas.openxmlformats.org/officeDocument/2006/relationships/font" Target="fonts/font31.fntdata"/><Relationship Id="rId65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font" Target="fonts/font27.fntdata"/><Relationship Id="rId64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font" Target="fonts/font2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59" Type="http://schemas.openxmlformats.org/officeDocument/2006/relationships/font" Target="fonts/font30.fntdata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a4b164ffe4_2_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a4b164ffe4_2_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20400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a4b164ffe4_2_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a4b164ffe4_2_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24225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a4b164ffe4_2_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a4b164ffe4_2_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774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a4b164ffe4_2_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a4b164ffe4_2_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61038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a4b164ffe4_2_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a4b164ffe4_2_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5220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95d31fb131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" name="Google Shape;1408;g95d31fb131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6" name="Google Shape;9736;g9f8df87a87_2_7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7" name="Google Shape;9737;g9f8df87a87_2_7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9883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6" name="Google Shape;9736;g9f8df87a87_2_7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7" name="Google Shape;9737;g9f8df87a87_2_7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52059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6" name="Google Shape;9736;g9f8df87a87_2_7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7" name="Google Shape;9737;g9f8df87a87_2_7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04360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6" name="Google Shape;9736;g9f8df87a87_2_7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7" name="Google Shape;9737;g9f8df87a87_2_7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80121b6753_1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80121b6753_1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6" name="Google Shape;9736;g9f8df87a87_2_7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7" name="Google Shape;9737;g9f8df87a87_2_7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48141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Google Shape;1827;ga5fbcdf57f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8" name="Google Shape;1828;ga5fbcdf57f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ga4b164ffe4_2_2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1" name="Google Shape;1661;ga4b164ffe4_2_2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a4b164ffe4_2_2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a4b164ffe4_2_2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8" name="Google Shape;1848;g9f8df87a87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9" name="Google Shape;1849;g9f8df87a87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ga4e20ba67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8" name="Google Shape;1928;ga4e20ba67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" name="Google Shape;1715;ga4b164ffe4_2_2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6" name="Google Shape;1716;ga4b164ffe4_2_20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a4b164ffe4_2_2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a4b164ffe4_2_2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ga4b164ffe4_2_2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1" name="Google Shape;1661;ga4b164ffe4_2_2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936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0" name="Google Shape;2420;g70f1f795cd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1" name="Google Shape;2421;g70f1f795cd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70f1f795cd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70f1f795cd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a4b164ffe4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ga4b164ffe4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a4b164ffe4_2_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a4b164ffe4_2_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a4b164ffe4_2_2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a4b164ffe4_2_2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8194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-12" y="28"/>
            <a:ext cx="9143336" cy="5181716"/>
            <a:chOff x="238125" y="849950"/>
            <a:chExt cx="7153850" cy="4015900"/>
          </a:xfrm>
        </p:grpSpPr>
        <p:sp>
          <p:nvSpPr>
            <p:cNvPr id="11" name="Google Shape;11;p2"/>
            <p:cNvSpPr/>
            <p:nvPr/>
          </p:nvSpPr>
          <p:spPr>
            <a:xfrm>
              <a:off x="238125" y="849950"/>
              <a:ext cx="750750" cy="750750"/>
            </a:xfrm>
            <a:custGeom>
              <a:avLst/>
              <a:gdLst/>
              <a:ahLst/>
              <a:cxnLst/>
              <a:rect l="l" t="t" r="r" b="b"/>
              <a:pathLst>
                <a:path w="30030" h="30030" extrusionOk="0">
                  <a:moveTo>
                    <a:pt x="8624" y="0"/>
                  </a:moveTo>
                  <a:lnTo>
                    <a:pt x="0" y="8624"/>
                  </a:lnTo>
                  <a:lnTo>
                    <a:pt x="0" y="30030"/>
                  </a:lnTo>
                  <a:lnTo>
                    <a:pt x="8531" y="21499"/>
                  </a:lnTo>
                  <a:lnTo>
                    <a:pt x="8531" y="8531"/>
                  </a:lnTo>
                  <a:lnTo>
                    <a:pt x="21499" y="8531"/>
                  </a:lnTo>
                  <a:lnTo>
                    <a:pt x="30030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7557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107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38125" y="13874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845875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8125" y="40631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8125" y="19225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38125" y="3527975"/>
              <a:ext cx="213300" cy="748425"/>
            </a:xfrm>
            <a:custGeom>
              <a:avLst/>
              <a:gdLst/>
              <a:ahLst/>
              <a:cxnLst/>
              <a:rect l="l" t="t" r="r" b="b"/>
              <a:pathLst>
                <a:path w="8532" h="29937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38125" y="24576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38125" y="29928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451300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5903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38125" y="849950"/>
              <a:ext cx="215625" cy="215625"/>
            </a:xfrm>
            <a:custGeom>
              <a:avLst/>
              <a:gdLst/>
              <a:ahLst/>
              <a:cxnLst/>
              <a:rect l="l" t="t" r="r" b="b"/>
              <a:pathLst>
                <a:path w="8625" h="8625" extrusionOk="0">
                  <a:moveTo>
                    <a:pt x="0" y="0"/>
                  </a:moveTo>
                  <a:lnTo>
                    <a:pt x="0" y="8624"/>
                  </a:lnTo>
                  <a:lnTo>
                    <a:pt x="86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139875" y="4613750"/>
              <a:ext cx="252100" cy="252100"/>
            </a:xfrm>
            <a:custGeom>
              <a:avLst/>
              <a:gdLst/>
              <a:ahLst/>
              <a:cxnLst/>
              <a:rect l="l" t="t" r="r" b="b"/>
              <a:pathLst>
                <a:path w="10084" h="10084" extrusionOk="0">
                  <a:moveTo>
                    <a:pt x="10083" y="1"/>
                  </a:moveTo>
                  <a:lnTo>
                    <a:pt x="1" y="10083"/>
                  </a:lnTo>
                  <a:lnTo>
                    <a:pt x="10083" y="10083"/>
                  </a:lnTo>
                  <a:lnTo>
                    <a:pt x="10083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55150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7" y="8531"/>
                  </a:lnTo>
                  <a:lnTo>
                    <a:pt x="30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520025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99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3810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9161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38125" y="4598250"/>
              <a:ext cx="694150" cy="267600"/>
            </a:xfrm>
            <a:custGeom>
              <a:avLst/>
              <a:gdLst/>
              <a:ahLst/>
              <a:cxnLst/>
              <a:rect l="l" t="t" r="r" b="b"/>
              <a:pathLst>
                <a:path w="27766" h="10704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10703"/>
                  </a:lnTo>
                  <a:lnTo>
                    <a:pt x="19234" y="10703"/>
                  </a:lnTo>
                  <a:lnTo>
                    <a:pt x="27765" y="2172"/>
                  </a:lnTo>
                  <a:lnTo>
                    <a:pt x="8531" y="2172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9864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344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0696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18975" y="4652525"/>
              <a:ext cx="748425" cy="213325"/>
            </a:xfrm>
            <a:custGeom>
              <a:avLst/>
              <a:gdLst/>
              <a:ahLst/>
              <a:cxnLst/>
              <a:rect l="l" t="t" r="r" b="b"/>
              <a:pathLst>
                <a:path w="29937" h="8533" extrusionOk="0">
                  <a:moveTo>
                    <a:pt x="8531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604750" y="4078625"/>
              <a:ext cx="787225" cy="787225"/>
            </a:xfrm>
            <a:custGeom>
              <a:avLst/>
              <a:gdLst/>
              <a:ahLst/>
              <a:cxnLst/>
              <a:rect l="l" t="t" r="r" b="b"/>
              <a:pathLst>
                <a:path w="31489" h="31489" extrusionOk="0">
                  <a:moveTo>
                    <a:pt x="31488" y="0"/>
                  </a:moveTo>
                  <a:lnTo>
                    <a:pt x="22957" y="8531"/>
                  </a:lnTo>
                  <a:lnTo>
                    <a:pt x="22957" y="22957"/>
                  </a:lnTo>
                  <a:lnTo>
                    <a:pt x="8532" y="22957"/>
                  </a:lnTo>
                  <a:lnTo>
                    <a:pt x="0" y="31488"/>
                  </a:lnTo>
                  <a:lnTo>
                    <a:pt x="21406" y="31488"/>
                  </a:lnTo>
                  <a:lnTo>
                    <a:pt x="31488" y="21406"/>
                  </a:lnTo>
                  <a:lnTo>
                    <a:pt x="314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178675" y="19380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01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178675" y="35434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178675" y="30083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178675" y="1402925"/>
              <a:ext cx="213300" cy="747650"/>
            </a:xfrm>
            <a:custGeom>
              <a:avLst/>
              <a:gdLst/>
              <a:ahLst/>
              <a:cxnLst/>
              <a:rect l="l" t="t" r="r" b="b"/>
              <a:pathLst>
                <a:path w="8532" h="29906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06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660575" y="849950"/>
              <a:ext cx="731400" cy="231125"/>
            </a:xfrm>
            <a:custGeom>
              <a:avLst/>
              <a:gdLst/>
              <a:ahLst/>
              <a:cxnLst/>
              <a:rect l="l" t="t" r="r" b="b"/>
              <a:pathLst>
                <a:path w="29256" h="9245" extrusionOk="0">
                  <a:moveTo>
                    <a:pt x="8532" y="0"/>
                  </a:moveTo>
                  <a:lnTo>
                    <a:pt x="1" y="8531"/>
                  </a:lnTo>
                  <a:lnTo>
                    <a:pt x="20724" y="8531"/>
                  </a:lnTo>
                  <a:lnTo>
                    <a:pt x="20724" y="9245"/>
                  </a:lnTo>
                  <a:lnTo>
                    <a:pt x="29255" y="714"/>
                  </a:lnTo>
                  <a:lnTo>
                    <a:pt x="29255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1254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178675" y="8677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178675" y="24732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858750" y="4652525"/>
              <a:ext cx="749225" cy="213325"/>
            </a:xfrm>
            <a:custGeom>
              <a:avLst/>
              <a:gdLst/>
              <a:ahLst/>
              <a:cxnLst/>
              <a:rect l="l" t="t" r="r" b="b"/>
              <a:pathLst>
                <a:path w="29969" h="8533" extrusionOk="0">
                  <a:moveTo>
                    <a:pt x="8563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69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2541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323625" y="4652525"/>
              <a:ext cx="749200" cy="213325"/>
            </a:xfrm>
            <a:custGeom>
              <a:avLst/>
              <a:gdLst/>
              <a:ahLst/>
              <a:cxnLst/>
              <a:rect l="l" t="t" r="r" b="b"/>
              <a:pathLst>
                <a:path w="29968" h="8533" extrusionOk="0">
                  <a:moveTo>
                    <a:pt x="856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7892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375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5344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3939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63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9993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46417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9290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660575" y="1063225"/>
              <a:ext cx="518125" cy="17850"/>
            </a:xfrm>
            <a:custGeom>
              <a:avLst/>
              <a:gdLst/>
              <a:ahLst/>
              <a:cxnLst/>
              <a:rect l="l" t="t" r="r" b="b"/>
              <a:pathLst>
                <a:path w="20725" h="714" fill="none" extrusionOk="0">
                  <a:moveTo>
                    <a:pt x="20724" y="714"/>
                  </a:moveTo>
                  <a:lnTo>
                    <a:pt x="207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2"/>
          <p:cNvSpPr txBox="1">
            <a:spLocks noGrp="1"/>
          </p:cNvSpPr>
          <p:nvPr>
            <p:ph type="ctrTitle"/>
          </p:nvPr>
        </p:nvSpPr>
        <p:spPr>
          <a:xfrm>
            <a:off x="720000" y="655175"/>
            <a:ext cx="5575500" cy="591000"/>
          </a:xfrm>
          <a:prstGeom prst="rect">
            <a:avLst/>
          </a:prstGeom>
          <a:noFill/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100"/>
              <a:buFont typeface="Anton"/>
              <a:buNone/>
              <a:defRPr sz="51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3" name="Google Shape;53;p2"/>
          <p:cNvSpPr txBox="1">
            <a:spLocks noGrp="1"/>
          </p:cNvSpPr>
          <p:nvPr>
            <p:ph type="subTitle" idx="1"/>
          </p:nvPr>
        </p:nvSpPr>
        <p:spPr>
          <a:xfrm>
            <a:off x="720000" y="2072125"/>
            <a:ext cx="4912800" cy="79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atamaran"/>
              <a:buNone/>
              <a:defRPr sz="1900">
                <a:latin typeface="Catamaran"/>
                <a:ea typeface="Catamaran"/>
                <a:cs typeface="Catamaran"/>
                <a:sym typeface="Catamara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atamaran"/>
              <a:buNone/>
              <a:defRPr sz="1900">
                <a:latin typeface="Catamaran"/>
                <a:ea typeface="Catamaran"/>
                <a:cs typeface="Catamaran"/>
                <a:sym typeface="Catamaran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atamaran"/>
              <a:buNone/>
              <a:defRPr sz="1900">
                <a:latin typeface="Catamaran"/>
                <a:ea typeface="Catamaran"/>
                <a:cs typeface="Catamaran"/>
                <a:sym typeface="Catamaran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atamaran"/>
              <a:buNone/>
              <a:defRPr sz="1900">
                <a:latin typeface="Catamaran"/>
                <a:ea typeface="Catamaran"/>
                <a:cs typeface="Catamaran"/>
                <a:sym typeface="Catamaran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atamaran"/>
              <a:buNone/>
              <a:defRPr sz="1900">
                <a:latin typeface="Catamaran"/>
                <a:ea typeface="Catamaran"/>
                <a:cs typeface="Catamaran"/>
                <a:sym typeface="Catamaran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atamaran"/>
              <a:buNone/>
              <a:defRPr sz="1900">
                <a:latin typeface="Catamaran"/>
                <a:ea typeface="Catamaran"/>
                <a:cs typeface="Catamaran"/>
                <a:sym typeface="Catamaran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atamaran"/>
              <a:buNone/>
              <a:defRPr sz="1900">
                <a:latin typeface="Catamaran"/>
                <a:ea typeface="Catamaran"/>
                <a:cs typeface="Catamaran"/>
                <a:sym typeface="Catamaran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atamaran"/>
              <a:buNone/>
              <a:defRPr sz="1900">
                <a:latin typeface="Catamaran"/>
                <a:ea typeface="Catamaran"/>
                <a:cs typeface="Catamaran"/>
                <a:sym typeface="Catamaran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atamaran"/>
              <a:buNone/>
              <a:defRPr sz="1900"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54" name="Google Shape;54;p2"/>
          <p:cNvSpPr txBox="1">
            <a:spLocks noGrp="1"/>
          </p:cNvSpPr>
          <p:nvPr>
            <p:ph type="ctrTitle" idx="2"/>
          </p:nvPr>
        </p:nvSpPr>
        <p:spPr>
          <a:xfrm>
            <a:off x="720000" y="1360825"/>
            <a:ext cx="5575500" cy="662400"/>
          </a:xfrm>
          <a:prstGeom prst="rect">
            <a:avLst/>
          </a:prstGeom>
          <a:noFill/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100"/>
              <a:buFont typeface="Anton"/>
              <a:buNone/>
              <a:defRPr sz="5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6403B"/>
              </a:buClr>
              <a:buSzPts val="5200"/>
              <a:buNone/>
              <a:defRPr sz="5200">
                <a:solidFill>
                  <a:srgbClr val="E6403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6403B"/>
              </a:buClr>
              <a:buSzPts val="5200"/>
              <a:buNone/>
              <a:defRPr sz="5200">
                <a:solidFill>
                  <a:srgbClr val="E6403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6403B"/>
              </a:buClr>
              <a:buSzPts val="5200"/>
              <a:buNone/>
              <a:defRPr sz="5200">
                <a:solidFill>
                  <a:srgbClr val="E6403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6403B"/>
              </a:buClr>
              <a:buSzPts val="5200"/>
              <a:buNone/>
              <a:defRPr sz="5200">
                <a:solidFill>
                  <a:srgbClr val="E6403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6403B"/>
              </a:buClr>
              <a:buSzPts val="5200"/>
              <a:buNone/>
              <a:defRPr sz="5200">
                <a:solidFill>
                  <a:srgbClr val="E6403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6403B"/>
              </a:buClr>
              <a:buSzPts val="5200"/>
              <a:buNone/>
              <a:defRPr sz="5200">
                <a:solidFill>
                  <a:srgbClr val="E6403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6403B"/>
              </a:buClr>
              <a:buSzPts val="5200"/>
              <a:buNone/>
              <a:defRPr sz="5200">
                <a:solidFill>
                  <a:srgbClr val="E6403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6403B"/>
              </a:buClr>
              <a:buSzPts val="5200"/>
              <a:buNone/>
              <a:defRPr sz="5200">
                <a:solidFill>
                  <a:srgbClr val="E6403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 slide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1677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solidFill>
          <a:srgbClr val="EA503F"/>
        </a:solid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6"/>
          <p:cNvSpPr txBox="1">
            <a:spLocks noGrp="1"/>
          </p:cNvSpPr>
          <p:nvPr>
            <p:ph type="title"/>
          </p:nvPr>
        </p:nvSpPr>
        <p:spPr>
          <a:xfrm>
            <a:off x="720000" y="749825"/>
            <a:ext cx="2918400" cy="18219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Anton"/>
              <a:buNone/>
              <a:defRPr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6" name="Google Shape;486;p16"/>
          <p:cNvSpPr txBox="1">
            <a:spLocks noGrp="1"/>
          </p:cNvSpPr>
          <p:nvPr>
            <p:ph type="body" idx="1"/>
          </p:nvPr>
        </p:nvSpPr>
        <p:spPr>
          <a:xfrm>
            <a:off x="720000" y="2680975"/>
            <a:ext cx="2442300" cy="982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Catamaran"/>
              <a:buChar char="●"/>
              <a:defRPr sz="14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11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Char char="○"/>
              <a:defRPr sz="1300">
                <a:solidFill>
                  <a:schemeClr val="lt1"/>
                </a:solidFill>
              </a:defRPr>
            </a:lvl2pPr>
            <a:lvl3pPr marL="1371600" lvl="2" indent="-3111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 sz="1300">
                <a:solidFill>
                  <a:schemeClr val="lt1"/>
                </a:solidFill>
              </a:defRPr>
            </a:lvl3pPr>
            <a:lvl4pPr marL="1828800" lvl="3" indent="-3111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 sz="1300">
                <a:solidFill>
                  <a:schemeClr val="lt1"/>
                </a:solidFill>
              </a:defRPr>
            </a:lvl4pPr>
            <a:lvl5pPr marL="2286000" lvl="4" indent="-3111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Catamaran"/>
              <a:buChar char="○"/>
              <a:defRPr sz="13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11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Char char="■"/>
              <a:defRPr sz="1300">
                <a:solidFill>
                  <a:schemeClr val="lt1"/>
                </a:solidFill>
              </a:defRPr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4212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rgbClr val="EA503F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5"/>
          <p:cNvSpPr/>
          <p:nvPr/>
        </p:nvSpPr>
        <p:spPr>
          <a:xfrm>
            <a:off x="-801312" y="860813"/>
            <a:ext cx="9394084" cy="3421874"/>
          </a:xfrm>
          <a:custGeom>
            <a:avLst/>
            <a:gdLst/>
            <a:ahLst/>
            <a:cxnLst/>
            <a:rect l="l" t="t" r="r" b="b"/>
            <a:pathLst>
              <a:path w="93362" h="33294" extrusionOk="0">
                <a:moveTo>
                  <a:pt x="42641" y="0"/>
                </a:moveTo>
                <a:cubicBezTo>
                  <a:pt x="41535" y="0"/>
                  <a:pt x="40275" y="132"/>
                  <a:pt x="38822" y="442"/>
                </a:cubicBezTo>
                <a:cubicBezTo>
                  <a:pt x="31894" y="1925"/>
                  <a:pt x="29010" y="5923"/>
                  <a:pt x="26865" y="5923"/>
                </a:cubicBezTo>
                <a:cubicBezTo>
                  <a:pt x="26310" y="5923"/>
                  <a:pt x="25804" y="5656"/>
                  <a:pt x="25291" y="5008"/>
                </a:cubicBezTo>
                <a:cubicBezTo>
                  <a:pt x="22377" y="1339"/>
                  <a:pt x="19407" y="180"/>
                  <a:pt x="16817" y="180"/>
                </a:cubicBezTo>
                <a:cubicBezTo>
                  <a:pt x="12371" y="180"/>
                  <a:pt x="9045" y="3594"/>
                  <a:pt x="9045" y="3594"/>
                </a:cubicBezTo>
                <a:cubicBezTo>
                  <a:pt x="640" y="9738"/>
                  <a:pt x="0" y="18912"/>
                  <a:pt x="3664" y="24598"/>
                </a:cubicBezTo>
                <a:cubicBezTo>
                  <a:pt x="5227" y="27025"/>
                  <a:pt x="6787" y="27753"/>
                  <a:pt x="8263" y="27753"/>
                </a:cubicBezTo>
                <a:cubicBezTo>
                  <a:pt x="10247" y="27753"/>
                  <a:pt x="12079" y="26437"/>
                  <a:pt x="13560" y="26161"/>
                </a:cubicBezTo>
                <a:cubicBezTo>
                  <a:pt x="13683" y="26139"/>
                  <a:pt x="13790" y="26128"/>
                  <a:pt x="13884" y="26128"/>
                </a:cubicBezTo>
                <a:cubicBezTo>
                  <a:pt x="15780" y="26128"/>
                  <a:pt x="12414" y="30553"/>
                  <a:pt x="19005" y="32818"/>
                </a:cubicBezTo>
                <a:cubicBezTo>
                  <a:pt x="19974" y="33151"/>
                  <a:pt x="20965" y="33294"/>
                  <a:pt x="21961" y="33294"/>
                </a:cubicBezTo>
                <a:cubicBezTo>
                  <a:pt x="28027" y="33294"/>
                  <a:pt x="34299" y="27994"/>
                  <a:pt x="37200" y="27994"/>
                </a:cubicBezTo>
                <a:cubicBezTo>
                  <a:pt x="37224" y="27994"/>
                  <a:pt x="37249" y="27994"/>
                  <a:pt x="37273" y="27995"/>
                </a:cubicBezTo>
                <a:cubicBezTo>
                  <a:pt x="40609" y="28102"/>
                  <a:pt x="39405" y="30753"/>
                  <a:pt x="47471" y="32285"/>
                </a:cubicBezTo>
                <a:cubicBezTo>
                  <a:pt x="49051" y="32585"/>
                  <a:pt x="50463" y="32724"/>
                  <a:pt x="51784" y="32724"/>
                </a:cubicBezTo>
                <a:cubicBezTo>
                  <a:pt x="56262" y="32724"/>
                  <a:pt x="59702" y="31129"/>
                  <a:pt x="65160" y="28816"/>
                </a:cubicBezTo>
                <a:cubicBezTo>
                  <a:pt x="68935" y="27216"/>
                  <a:pt x="70884" y="26634"/>
                  <a:pt x="72312" y="26634"/>
                </a:cubicBezTo>
                <a:cubicBezTo>
                  <a:pt x="74642" y="26634"/>
                  <a:pt x="75586" y="28182"/>
                  <a:pt x="80802" y="29385"/>
                </a:cubicBezTo>
                <a:cubicBezTo>
                  <a:pt x="81265" y="29492"/>
                  <a:pt x="81736" y="29543"/>
                  <a:pt x="82210" y="29543"/>
                </a:cubicBezTo>
                <a:cubicBezTo>
                  <a:pt x="87589" y="29543"/>
                  <a:pt x="93362" y="22944"/>
                  <a:pt x="92333" y="15896"/>
                </a:cubicBezTo>
                <a:cubicBezTo>
                  <a:pt x="91075" y="7265"/>
                  <a:pt x="88641" y="1697"/>
                  <a:pt x="83016" y="549"/>
                </a:cubicBezTo>
                <a:cubicBezTo>
                  <a:pt x="82001" y="341"/>
                  <a:pt x="81093" y="250"/>
                  <a:pt x="80276" y="250"/>
                </a:cubicBezTo>
                <a:cubicBezTo>
                  <a:pt x="74209" y="250"/>
                  <a:pt x="73152" y="5292"/>
                  <a:pt x="70454" y="5292"/>
                </a:cubicBezTo>
                <a:cubicBezTo>
                  <a:pt x="69706" y="5292"/>
                  <a:pt x="68832" y="4904"/>
                  <a:pt x="67690" y="3914"/>
                </a:cubicBezTo>
                <a:cubicBezTo>
                  <a:pt x="65485" y="2002"/>
                  <a:pt x="63540" y="1358"/>
                  <a:pt x="61794" y="1358"/>
                </a:cubicBezTo>
                <a:cubicBezTo>
                  <a:pt x="58186" y="1358"/>
                  <a:pt x="55424" y="4109"/>
                  <a:pt x="52954" y="4109"/>
                </a:cubicBezTo>
                <a:cubicBezTo>
                  <a:pt x="52598" y="4109"/>
                  <a:pt x="52248" y="4052"/>
                  <a:pt x="51902" y="3921"/>
                </a:cubicBezTo>
                <a:cubicBezTo>
                  <a:pt x="49699" y="3085"/>
                  <a:pt x="47992" y="0"/>
                  <a:pt x="426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15"/>
          <p:cNvSpPr/>
          <p:nvPr/>
        </p:nvSpPr>
        <p:spPr>
          <a:xfrm>
            <a:off x="-983800" y="790574"/>
            <a:ext cx="10083796" cy="3673077"/>
          </a:xfrm>
          <a:custGeom>
            <a:avLst/>
            <a:gdLst/>
            <a:ahLst/>
            <a:cxnLst/>
            <a:rect l="l" t="t" r="r" b="b"/>
            <a:pathLst>
              <a:path w="93362" h="33294" extrusionOk="0">
                <a:moveTo>
                  <a:pt x="42641" y="0"/>
                </a:moveTo>
                <a:cubicBezTo>
                  <a:pt x="41535" y="0"/>
                  <a:pt x="40275" y="132"/>
                  <a:pt x="38822" y="442"/>
                </a:cubicBezTo>
                <a:cubicBezTo>
                  <a:pt x="31894" y="1925"/>
                  <a:pt x="29010" y="5923"/>
                  <a:pt x="26865" y="5923"/>
                </a:cubicBezTo>
                <a:cubicBezTo>
                  <a:pt x="26310" y="5923"/>
                  <a:pt x="25804" y="5656"/>
                  <a:pt x="25291" y="5008"/>
                </a:cubicBezTo>
                <a:cubicBezTo>
                  <a:pt x="22377" y="1339"/>
                  <a:pt x="19407" y="180"/>
                  <a:pt x="16817" y="180"/>
                </a:cubicBezTo>
                <a:cubicBezTo>
                  <a:pt x="12371" y="180"/>
                  <a:pt x="9045" y="3594"/>
                  <a:pt x="9045" y="3594"/>
                </a:cubicBezTo>
                <a:cubicBezTo>
                  <a:pt x="640" y="9738"/>
                  <a:pt x="0" y="18912"/>
                  <a:pt x="3664" y="24598"/>
                </a:cubicBezTo>
                <a:cubicBezTo>
                  <a:pt x="5227" y="27025"/>
                  <a:pt x="6787" y="27753"/>
                  <a:pt x="8263" y="27753"/>
                </a:cubicBezTo>
                <a:cubicBezTo>
                  <a:pt x="10247" y="27753"/>
                  <a:pt x="12079" y="26437"/>
                  <a:pt x="13560" y="26161"/>
                </a:cubicBezTo>
                <a:cubicBezTo>
                  <a:pt x="13683" y="26139"/>
                  <a:pt x="13790" y="26128"/>
                  <a:pt x="13884" y="26128"/>
                </a:cubicBezTo>
                <a:cubicBezTo>
                  <a:pt x="15780" y="26128"/>
                  <a:pt x="12414" y="30553"/>
                  <a:pt x="19005" y="32818"/>
                </a:cubicBezTo>
                <a:cubicBezTo>
                  <a:pt x="19974" y="33151"/>
                  <a:pt x="20965" y="33294"/>
                  <a:pt x="21961" y="33294"/>
                </a:cubicBezTo>
                <a:cubicBezTo>
                  <a:pt x="28027" y="33294"/>
                  <a:pt x="34299" y="27994"/>
                  <a:pt x="37200" y="27994"/>
                </a:cubicBezTo>
                <a:cubicBezTo>
                  <a:pt x="37224" y="27994"/>
                  <a:pt x="37249" y="27994"/>
                  <a:pt x="37273" y="27995"/>
                </a:cubicBezTo>
                <a:cubicBezTo>
                  <a:pt x="40609" y="28102"/>
                  <a:pt x="39405" y="30753"/>
                  <a:pt x="47471" y="32285"/>
                </a:cubicBezTo>
                <a:cubicBezTo>
                  <a:pt x="49051" y="32585"/>
                  <a:pt x="50463" y="32724"/>
                  <a:pt x="51784" y="32724"/>
                </a:cubicBezTo>
                <a:cubicBezTo>
                  <a:pt x="56262" y="32724"/>
                  <a:pt x="59702" y="31129"/>
                  <a:pt x="65160" y="28816"/>
                </a:cubicBezTo>
                <a:cubicBezTo>
                  <a:pt x="68935" y="27216"/>
                  <a:pt x="70884" y="26634"/>
                  <a:pt x="72312" y="26634"/>
                </a:cubicBezTo>
                <a:cubicBezTo>
                  <a:pt x="74642" y="26634"/>
                  <a:pt x="75586" y="28182"/>
                  <a:pt x="80802" y="29385"/>
                </a:cubicBezTo>
                <a:cubicBezTo>
                  <a:pt x="81265" y="29492"/>
                  <a:pt x="81736" y="29543"/>
                  <a:pt x="82210" y="29543"/>
                </a:cubicBezTo>
                <a:cubicBezTo>
                  <a:pt x="87589" y="29543"/>
                  <a:pt x="93362" y="22944"/>
                  <a:pt x="92333" y="15896"/>
                </a:cubicBezTo>
                <a:cubicBezTo>
                  <a:pt x="91075" y="7265"/>
                  <a:pt x="88641" y="1697"/>
                  <a:pt x="83016" y="549"/>
                </a:cubicBezTo>
                <a:cubicBezTo>
                  <a:pt x="82001" y="341"/>
                  <a:pt x="81093" y="250"/>
                  <a:pt x="80276" y="250"/>
                </a:cubicBezTo>
                <a:cubicBezTo>
                  <a:pt x="74209" y="250"/>
                  <a:pt x="73152" y="5292"/>
                  <a:pt x="70454" y="5292"/>
                </a:cubicBezTo>
                <a:cubicBezTo>
                  <a:pt x="69706" y="5292"/>
                  <a:pt x="68832" y="4904"/>
                  <a:pt x="67690" y="3914"/>
                </a:cubicBezTo>
                <a:cubicBezTo>
                  <a:pt x="65485" y="2002"/>
                  <a:pt x="63540" y="1358"/>
                  <a:pt x="61794" y="1358"/>
                </a:cubicBezTo>
                <a:cubicBezTo>
                  <a:pt x="58186" y="1358"/>
                  <a:pt x="55424" y="4109"/>
                  <a:pt x="52954" y="4109"/>
                </a:cubicBezTo>
                <a:cubicBezTo>
                  <a:pt x="52598" y="4109"/>
                  <a:pt x="52248" y="4052"/>
                  <a:pt x="51902" y="3921"/>
                </a:cubicBezTo>
                <a:cubicBezTo>
                  <a:pt x="49699" y="3085"/>
                  <a:pt x="47992" y="0"/>
                  <a:pt x="42641" y="0"/>
                </a:cubicBezTo>
                <a:close/>
              </a:path>
            </a:pathLst>
          </a:custGeom>
          <a:noFill/>
          <a:ln w="9525" cap="flat" cmpd="sng">
            <a:solidFill>
              <a:schemeClr val="lt2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5"/>
          <p:cNvSpPr txBox="1">
            <a:spLocks noGrp="1"/>
          </p:cNvSpPr>
          <p:nvPr>
            <p:ph type="title"/>
          </p:nvPr>
        </p:nvSpPr>
        <p:spPr>
          <a:xfrm>
            <a:off x="720000" y="1398725"/>
            <a:ext cx="5986500" cy="15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2600"/>
              <a:buFont typeface="Catamaran"/>
              <a:buNone/>
              <a:defRPr sz="2600" b="1">
                <a:solidFill>
                  <a:srgbClr val="212950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43" name="Google Shape;443;p15"/>
          <p:cNvGrpSpPr/>
          <p:nvPr/>
        </p:nvGrpSpPr>
        <p:grpSpPr>
          <a:xfrm>
            <a:off x="4954702" y="2962324"/>
            <a:ext cx="4311627" cy="2286942"/>
            <a:chOff x="4954702" y="2962324"/>
            <a:chExt cx="4311627" cy="2286942"/>
          </a:xfrm>
        </p:grpSpPr>
        <p:sp>
          <p:nvSpPr>
            <p:cNvPr id="444" name="Google Shape;444;p15"/>
            <p:cNvSpPr/>
            <p:nvPr/>
          </p:nvSpPr>
          <p:spPr>
            <a:xfrm>
              <a:off x="4954702" y="3601629"/>
              <a:ext cx="1650701" cy="1647579"/>
            </a:xfrm>
            <a:custGeom>
              <a:avLst/>
              <a:gdLst/>
              <a:ahLst/>
              <a:cxnLst/>
              <a:rect l="l" t="t" r="r" b="b"/>
              <a:pathLst>
                <a:path w="25242" h="25063" extrusionOk="0">
                  <a:moveTo>
                    <a:pt x="3741" y="0"/>
                  </a:moveTo>
                  <a:lnTo>
                    <a:pt x="2782" y="49"/>
                  </a:lnTo>
                  <a:lnTo>
                    <a:pt x="2131" y="244"/>
                  </a:lnTo>
                  <a:lnTo>
                    <a:pt x="1725" y="472"/>
                  </a:lnTo>
                  <a:lnTo>
                    <a:pt x="1367" y="765"/>
                  </a:lnTo>
                  <a:lnTo>
                    <a:pt x="1025" y="1139"/>
                  </a:lnTo>
                  <a:lnTo>
                    <a:pt x="602" y="1838"/>
                  </a:lnTo>
                  <a:lnTo>
                    <a:pt x="196" y="3090"/>
                  </a:lnTo>
                  <a:lnTo>
                    <a:pt x="82" y="3871"/>
                  </a:lnTo>
                  <a:lnTo>
                    <a:pt x="1" y="4668"/>
                  </a:lnTo>
                  <a:lnTo>
                    <a:pt x="49" y="6132"/>
                  </a:lnTo>
                  <a:lnTo>
                    <a:pt x="310" y="7465"/>
                  </a:lnTo>
                  <a:lnTo>
                    <a:pt x="749" y="8669"/>
                  </a:lnTo>
                  <a:lnTo>
                    <a:pt x="1367" y="9742"/>
                  </a:lnTo>
                  <a:lnTo>
                    <a:pt x="2082" y="10734"/>
                  </a:lnTo>
                  <a:lnTo>
                    <a:pt x="2912" y="11629"/>
                  </a:lnTo>
                  <a:lnTo>
                    <a:pt x="3790" y="12442"/>
                  </a:lnTo>
                  <a:lnTo>
                    <a:pt x="5156" y="13580"/>
                  </a:lnTo>
                  <a:lnTo>
                    <a:pt x="6880" y="14914"/>
                  </a:lnTo>
                  <a:lnTo>
                    <a:pt x="7954" y="15873"/>
                  </a:lnTo>
                  <a:lnTo>
                    <a:pt x="8523" y="16508"/>
                  </a:lnTo>
                  <a:lnTo>
                    <a:pt x="8929" y="17174"/>
                  </a:lnTo>
                  <a:lnTo>
                    <a:pt x="9141" y="17857"/>
                  </a:lnTo>
                  <a:lnTo>
                    <a:pt x="9157" y="18215"/>
                  </a:lnTo>
                  <a:lnTo>
                    <a:pt x="9108" y="18882"/>
                  </a:lnTo>
                  <a:lnTo>
                    <a:pt x="8864" y="19825"/>
                  </a:lnTo>
                  <a:lnTo>
                    <a:pt x="8474" y="20427"/>
                  </a:lnTo>
                  <a:lnTo>
                    <a:pt x="7986" y="20834"/>
                  </a:lnTo>
                  <a:lnTo>
                    <a:pt x="7498" y="21257"/>
                  </a:lnTo>
                  <a:lnTo>
                    <a:pt x="7027" y="21826"/>
                  </a:lnTo>
                  <a:lnTo>
                    <a:pt x="6669" y="22720"/>
                  </a:lnTo>
                  <a:lnTo>
                    <a:pt x="6457" y="24103"/>
                  </a:lnTo>
                  <a:lnTo>
                    <a:pt x="6457" y="25062"/>
                  </a:lnTo>
                  <a:lnTo>
                    <a:pt x="25095" y="25062"/>
                  </a:lnTo>
                  <a:lnTo>
                    <a:pt x="25144" y="24818"/>
                  </a:lnTo>
                  <a:lnTo>
                    <a:pt x="25242" y="23273"/>
                  </a:lnTo>
                  <a:lnTo>
                    <a:pt x="25209" y="21842"/>
                  </a:lnTo>
                  <a:lnTo>
                    <a:pt x="24949" y="20248"/>
                  </a:lnTo>
                  <a:lnTo>
                    <a:pt x="24575" y="19012"/>
                  </a:lnTo>
                  <a:lnTo>
                    <a:pt x="24217" y="18215"/>
                  </a:lnTo>
                  <a:lnTo>
                    <a:pt x="23745" y="17467"/>
                  </a:lnTo>
                  <a:lnTo>
                    <a:pt x="23160" y="16768"/>
                  </a:lnTo>
                  <a:lnTo>
                    <a:pt x="22461" y="16150"/>
                  </a:lnTo>
                  <a:lnTo>
                    <a:pt x="21615" y="15629"/>
                  </a:lnTo>
                  <a:lnTo>
                    <a:pt x="21143" y="15402"/>
                  </a:lnTo>
                  <a:lnTo>
                    <a:pt x="19354" y="14670"/>
                  </a:lnTo>
                  <a:lnTo>
                    <a:pt x="17728" y="13873"/>
                  </a:lnTo>
                  <a:lnTo>
                    <a:pt x="16996" y="13336"/>
                  </a:lnTo>
                  <a:lnTo>
                    <a:pt x="16427" y="12718"/>
                  </a:lnTo>
                  <a:lnTo>
                    <a:pt x="15939" y="11889"/>
                  </a:lnTo>
                  <a:lnTo>
                    <a:pt x="15044" y="10149"/>
                  </a:lnTo>
                  <a:lnTo>
                    <a:pt x="14101" y="8343"/>
                  </a:lnTo>
                  <a:lnTo>
                    <a:pt x="13825" y="7839"/>
                  </a:lnTo>
                  <a:lnTo>
                    <a:pt x="13142" y="6798"/>
                  </a:lnTo>
                  <a:lnTo>
                    <a:pt x="12312" y="5741"/>
                  </a:lnTo>
                  <a:lnTo>
                    <a:pt x="11385" y="4700"/>
                  </a:lnTo>
                  <a:lnTo>
                    <a:pt x="10361" y="3692"/>
                  </a:lnTo>
                  <a:lnTo>
                    <a:pt x="9271" y="2749"/>
                  </a:lnTo>
                  <a:lnTo>
                    <a:pt x="8149" y="1903"/>
                  </a:lnTo>
                  <a:lnTo>
                    <a:pt x="7010" y="1171"/>
                  </a:lnTo>
                  <a:lnTo>
                    <a:pt x="5888" y="602"/>
                  </a:lnTo>
                  <a:lnTo>
                    <a:pt x="4782" y="195"/>
                  </a:lnTo>
                  <a:lnTo>
                    <a:pt x="3741" y="0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5"/>
            <p:cNvSpPr/>
            <p:nvPr/>
          </p:nvSpPr>
          <p:spPr>
            <a:xfrm>
              <a:off x="6544686" y="2962324"/>
              <a:ext cx="2094209" cy="2286942"/>
            </a:xfrm>
            <a:custGeom>
              <a:avLst/>
              <a:gdLst/>
              <a:ahLst/>
              <a:cxnLst/>
              <a:rect l="l" t="t" r="r" b="b"/>
              <a:pathLst>
                <a:path w="32024" h="34789" extrusionOk="0">
                  <a:moveTo>
                    <a:pt x="23973" y="1"/>
                  </a:moveTo>
                  <a:lnTo>
                    <a:pt x="23079" y="66"/>
                  </a:lnTo>
                  <a:lnTo>
                    <a:pt x="22184" y="212"/>
                  </a:lnTo>
                  <a:lnTo>
                    <a:pt x="21257" y="440"/>
                  </a:lnTo>
                  <a:lnTo>
                    <a:pt x="20314" y="765"/>
                  </a:lnTo>
                  <a:lnTo>
                    <a:pt x="18866" y="1399"/>
                  </a:lnTo>
                  <a:lnTo>
                    <a:pt x="16866" y="2586"/>
                  </a:lnTo>
                  <a:lnTo>
                    <a:pt x="14768" y="4180"/>
                  </a:lnTo>
                  <a:lnTo>
                    <a:pt x="13695" y="5140"/>
                  </a:lnTo>
                  <a:lnTo>
                    <a:pt x="13158" y="5660"/>
                  </a:lnTo>
                  <a:lnTo>
                    <a:pt x="12247" y="6782"/>
                  </a:lnTo>
                  <a:lnTo>
                    <a:pt x="11499" y="8019"/>
                  </a:lnTo>
                  <a:lnTo>
                    <a:pt x="10897" y="9320"/>
                  </a:lnTo>
                  <a:lnTo>
                    <a:pt x="10409" y="10702"/>
                  </a:lnTo>
                  <a:lnTo>
                    <a:pt x="10019" y="12101"/>
                  </a:lnTo>
                  <a:lnTo>
                    <a:pt x="9547" y="14231"/>
                  </a:lnTo>
                  <a:lnTo>
                    <a:pt x="9059" y="16996"/>
                  </a:lnTo>
                  <a:lnTo>
                    <a:pt x="8555" y="19517"/>
                  </a:lnTo>
                  <a:lnTo>
                    <a:pt x="8067" y="21094"/>
                  </a:lnTo>
                  <a:lnTo>
                    <a:pt x="7628" y="21989"/>
                  </a:lnTo>
                  <a:lnTo>
                    <a:pt x="7108" y="22721"/>
                  </a:lnTo>
                  <a:lnTo>
                    <a:pt x="6457" y="23257"/>
                  </a:lnTo>
                  <a:lnTo>
                    <a:pt x="6067" y="23436"/>
                  </a:lnTo>
                  <a:lnTo>
                    <a:pt x="5237" y="23794"/>
                  </a:lnTo>
                  <a:lnTo>
                    <a:pt x="3839" y="24591"/>
                  </a:lnTo>
                  <a:lnTo>
                    <a:pt x="2684" y="25437"/>
                  </a:lnTo>
                  <a:lnTo>
                    <a:pt x="1790" y="26331"/>
                  </a:lnTo>
                  <a:lnTo>
                    <a:pt x="1090" y="27258"/>
                  </a:lnTo>
                  <a:lnTo>
                    <a:pt x="602" y="28201"/>
                  </a:lnTo>
                  <a:lnTo>
                    <a:pt x="261" y="29145"/>
                  </a:lnTo>
                  <a:lnTo>
                    <a:pt x="82" y="30072"/>
                  </a:lnTo>
                  <a:lnTo>
                    <a:pt x="1" y="30966"/>
                  </a:lnTo>
                  <a:lnTo>
                    <a:pt x="33" y="31796"/>
                  </a:lnTo>
                  <a:lnTo>
                    <a:pt x="180" y="32918"/>
                  </a:lnTo>
                  <a:lnTo>
                    <a:pt x="667" y="34544"/>
                  </a:lnTo>
                  <a:lnTo>
                    <a:pt x="781" y="34788"/>
                  </a:lnTo>
                  <a:lnTo>
                    <a:pt x="23062" y="34788"/>
                  </a:lnTo>
                  <a:lnTo>
                    <a:pt x="23144" y="34593"/>
                  </a:lnTo>
                  <a:lnTo>
                    <a:pt x="23257" y="34121"/>
                  </a:lnTo>
                  <a:lnTo>
                    <a:pt x="23339" y="33292"/>
                  </a:lnTo>
                  <a:lnTo>
                    <a:pt x="23257" y="31975"/>
                  </a:lnTo>
                  <a:lnTo>
                    <a:pt x="23030" y="30511"/>
                  </a:lnTo>
                  <a:lnTo>
                    <a:pt x="22688" y="29015"/>
                  </a:lnTo>
                  <a:lnTo>
                    <a:pt x="22282" y="27551"/>
                  </a:lnTo>
                  <a:lnTo>
                    <a:pt x="21826" y="26234"/>
                  </a:lnTo>
                  <a:lnTo>
                    <a:pt x="21387" y="25176"/>
                  </a:lnTo>
                  <a:lnTo>
                    <a:pt x="21176" y="24770"/>
                  </a:lnTo>
                  <a:lnTo>
                    <a:pt x="20981" y="24396"/>
                  </a:lnTo>
                  <a:lnTo>
                    <a:pt x="20720" y="23583"/>
                  </a:lnTo>
                  <a:lnTo>
                    <a:pt x="20672" y="22672"/>
                  </a:lnTo>
                  <a:lnTo>
                    <a:pt x="20916" y="21680"/>
                  </a:lnTo>
                  <a:lnTo>
                    <a:pt x="21501" y="20606"/>
                  </a:lnTo>
                  <a:lnTo>
                    <a:pt x="22493" y="19435"/>
                  </a:lnTo>
                  <a:lnTo>
                    <a:pt x="23989" y="18199"/>
                  </a:lnTo>
                  <a:lnTo>
                    <a:pt x="26039" y="16866"/>
                  </a:lnTo>
                  <a:lnTo>
                    <a:pt x="27323" y="16167"/>
                  </a:lnTo>
                  <a:lnTo>
                    <a:pt x="27974" y="15809"/>
                  </a:lnTo>
                  <a:lnTo>
                    <a:pt x="29112" y="14979"/>
                  </a:lnTo>
                  <a:lnTo>
                    <a:pt x="30039" y="14036"/>
                  </a:lnTo>
                  <a:lnTo>
                    <a:pt x="30771" y="13028"/>
                  </a:lnTo>
                  <a:lnTo>
                    <a:pt x="31324" y="11938"/>
                  </a:lnTo>
                  <a:lnTo>
                    <a:pt x="31714" y="10800"/>
                  </a:lnTo>
                  <a:lnTo>
                    <a:pt x="31942" y="9645"/>
                  </a:lnTo>
                  <a:lnTo>
                    <a:pt x="32023" y="8490"/>
                  </a:lnTo>
                  <a:lnTo>
                    <a:pt x="31975" y="7335"/>
                  </a:lnTo>
                  <a:lnTo>
                    <a:pt x="31812" y="6213"/>
                  </a:lnTo>
                  <a:lnTo>
                    <a:pt x="31519" y="5140"/>
                  </a:lnTo>
                  <a:lnTo>
                    <a:pt x="31145" y="4148"/>
                  </a:lnTo>
                  <a:lnTo>
                    <a:pt x="30674" y="3237"/>
                  </a:lnTo>
                  <a:lnTo>
                    <a:pt x="30137" y="2440"/>
                  </a:lnTo>
                  <a:lnTo>
                    <a:pt x="29535" y="1773"/>
                  </a:lnTo>
                  <a:lnTo>
                    <a:pt x="28885" y="1253"/>
                  </a:lnTo>
                  <a:lnTo>
                    <a:pt x="28527" y="1074"/>
                  </a:lnTo>
                  <a:lnTo>
                    <a:pt x="27746" y="700"/>
                  </a:lnTo>
                  <a:lnTo>
                    <a:pt x="26526" y="293"/>
                  </a:lnTo>
                  <a:lnTo>
                    <a:pt x="25681" y="131"/>
                  </a:lnTo>
                  <a:lnTo>
                    <a:pt x="24835" y="17"/>
                  </a:lnTo>
                  <a:lnTo>
                    <a:pt x="23973" y="1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5"/>
            <p:cNvSpPr/>
            <p:nvPr/>
          </p:nvSpPr>
          <p:spPr>
            <a:xfrm>
              <a:off x="7592317" y="3980035"/>
              <a:ext cx="1674012" cy="1269128"/>
            </a:xfrm>
            <a:custGeom>
              <a:avLst/>
              <a:gdLst/>
              <a:ahLst/>
              <a:cxnLst/>
              <a:rect l="l" t="t" r="r" b="b"/>
              <a:pathLst>
                <a:path w="22737" h="19306" extrusionOk="0">
                  <a:moveTo>
                    <a:pt x="21257" y="0"/>
                  </a:moveTo>
                  <a:lnTo>
                    <a:pt x="20671" y="17"/>
                  </a:lnTo>
                  <a:lnTo>
                    <a:pt x="20004" y="163"/>
                  </a:lnTo>
                  <a:lnTo>
                    <a:pt x="19240" y="440"/>
                  </a:lnTo>
                  <a:lnTo>
                    <a:pt x="18410" y="846"/>
                  </a:lnTo>
                  <a:lnTo>
                    <a:pt x="17955" y="1123"/>
                  </a:lnTo>
                  <a:lnTo>
                    <a:pt x="17500" y="1399"/>
                  </a:lnTo>
                  <a:lnTo>
                    <a:pt x="16687" y="2033"/>
                  </a:lnTo>
                  <a:lnTo>
                    <a:pt x="15613" y="3058"/>
                  </a:lnTo>
                  <a:lnTo>
                    <a:pt x="14410" y="4587"/>
                  </a:lnTo>
                  <a:lnTo>
                    <a:pt x="13385" y="6148"/>
                  </a:lnTo>
                  <a:lnTo>
                    <a:pt x="12442" y="7644"/>
                  </a:lnTo>
                  <a:lnTo>
                    <a:pt x="11466" y="9010"/>
                  </a:lnTo>
                  <a:lnTo>
                    <a:pt x="10669" y="9840"/>
                  </a:lnTo>
                  <a:lnTo>
                    <a:pt x="10067" y="10295"/>
                  </a:lnTo>
                  <a:lnTo>
                    <a:pt x="9417" y="10669"/>
                  </a:lnTo>
                  <a:lnTo>
                    <a:pt x="8701" y="10930"/>
                  </a:lnTo>
                  <a:lnTo>
                    <a:pt x="8311" y="11011"/>
                  </a:lnTo>
                  <a:lnTo>
                    <a:pt x="7904" y="11076"/>
                  </a:lnTo>
                  <a:lnTo>
                    <a:pt x="7107" y="11369"/>
                  </a:lnTo>
                  <a:lnTo>
                    <a:pt x="6327" y="11775"/>
                  </a:lnTo>
                  <a:lnTo>
                    <a:pt x="5579" y="12296"/>
                  </a:lnTo>
                  <a:lnTo>
                    <a:pt x="4473" y="13239"/>
                  </a:lnTo>
                  <a:lnTo>
                    <a:pt x="3139" y="14670"/>
                  </a:lnTo>
                  <a:lnTo>
                    <a:pt x="1984" y="16166"/>
                  </a:lnTo>
                  <a:lnTo>
                    <a:pt x="1057" y="17532"/>
                  </a:lnTo>
                  <a:lnTo>
                    <a:pt x="130" y="19061"/>
                  </a:lnTo>
                  <a:lnTo>
                    <a:pt x="0" y="19305"/>
                  </a:lnTo>
                  <a:lnTo>
                    <a:pt x="12718" y="19305"/>
                  </a:lnTo>
                  <a:lnTo>
                    <a:pt x="12718" y="19208"/>
                  </a:lnTo>
                  <a:lnTo>
                    <a:pt x="12816" y="18248"/>
                  </a:lnTo>
                  <a:lnTo>
                    <a:pt x="13125" y="17061"/>
                  </a:lnTo>
                  <a:lnTo>
                    <a:pt x="13515" y="16118"/>
                  </a:lnTo>
                  <a:lnTo>
                    <a:pt x="14068" y="15109"/>
                  </a:lnTo>
                  <a:lnTo>
                    <a:pt x="14849" y="14036"/>
                  </a:lnTo>
                  <a:lnTo>
                    <a:pt x="15337" y="13499"/>
                  </a:lnTo>
                  <a:lnTo>
                    <a:pt x="15808" y="12979"/>
                  </a:lnTo>
                  <a:lnTo>
                    <a:pt x="16491" y="12084"/>
                  </a:lnTo>
                  <a:lnTo>
                    <a:pt x="17109" y="10897"/>
                  </a:lnTo>
                  <a:lnTo>
                    <a:pt x="17565" y="9726"/>
                  </a:lnTo>
                  <a:lnTo>
                    <a:pt x="18020" y="8832"/>
                  </a:lnTo>
                  <a:lnTo>
                    <a:pt x="18703" y="7791"/>
                  </a:lnTo>
                  <a:lnTo>
                    <a:pt x="19744" y="6522"/>
                  </a:lnTo>
                  <a:lnTo>
                    <a:pt x="20460" y="5758"/>
                  </a:lnTo>
                  <a:lnTo>
                    <a:pt x="20834" y="5367"/>
                  </a:lnTo>
                  <a:lnTo>
                    <a:pt x="21452" y="4619"/>
                  </a:lnTo>
                  <a:lnTo>
                    <a:pt x="21956" y="3887"/>
                  </a:lnTo>
                  <a:lnTo>
                    <a:pt x="22330" y="3188"/>
                  </a:lnTo>
                  <a:lnTo>
                    <a:pt x="22574" y="2538"/>
                  </a:lnTo>
                  <a:lnTo>
                    <a:pt x="22720" y="1952"/>
                  </a:lnTo>
                  <a:lnTo>
                    <a:pt x="22737" y="1415"/>
                  </a:lnTo>
                  <a:lnTo>
                    <a:pt x="22639" y="960"/>
                  </a:lnTo>
                  <a:lnTo>
                    <a:pt x="22444" y="586"/>
                  </a:lnTo>
                  <a:lnTo>
                    <a:pt x="22151" y="293"/>
                  </a:lnTo>
                  <a:lnTo>
                    <a:pt x="21761" y="98"/>
                  </a:lnTo>
                  <a:lnTo>
                    <a:pt x="21257" y="0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" name="Google Shape;447;p15"/>
          <p:cNvGrpSpPr/>
          <p:nvPr/>
        </p:nvGrpSpPr>
        <p:grpSpPr>
          <a:xfrm>
            <a:off x="6697900" y="1109700"/>
            <a:ext cx="2007983" cy="4139532"/>
            <a:chOff x="6697900" y="1109700"/>
            <a:chExt cx="2007983" cy="4139532"/>
          </a:xfrm>
        </p:grpSpPr>
        <p:sp>
          <p:nvSpPr>
            <p:cNvPr id="448" name="Google Shape;448;p15"/>
            <p:cNvSpPr/>
            <p:nvPr/>
          </p:nvSpPr>
          <p:spPr>
            <a:xfrm>
              <a:off x="7321070" y="1281864"/>
              <a:ext cx="1384813" cy="951868"/>
            </a:xfrm>
            <a:custGeom>
              <a:avLst/>
              <a:gdLst/>
              <a:ahLst/>
              <a:cxnLst/>
              <a:rect l="l" t="t" r="r" b="b"/>
              <a:pathLst>
                <a:path w="38136" h="26461" extrusionOk="0">
                  <a:moveTo>
                    <a:pt x="1" y="1"/>
                  </a:moveTo>
                  <a:lnTo>
                    <a:pt x="1" y="26460"/>
                  </a:lnTo>
                  <a:lnTo>
                    <a:pt x="38135" y="26460"/>
                  </a:lnTo>
                  <a:lnTo>
                    <a:pt x="38135" y="9664"/>
                  </a:lnTo>
                  <a:lnTo>
                    <a:pt x="38105" y="8658"/>
                  </a:lnTo>
                  <a:lnTo>
                    <a:pt x="37739" y="6768"/>
                  </a:lnTo>
                  <a:lnTo>
                    <a:pt x="37038" y="5061"/>
                  </a:lnTo>
                  <a:lnTo>
                    <a:pt x="36001" y="3506"/>
                  </a:lnTo>
                  <a:lnTo>
                    <a:pt x="34752" y="2196"/>
                  </a:lnTo>
                  <a:lnTo>
                    <a:pt x="33258" y="1159"/>
                  </a:lnTo>
                  <a:lnTo>
                    <a:pt x="31581" y="428"/>
                  </a:lnTo>
                  <a:lnTo>
                    <a:pt x="29752" y="31"/>
                  </a:lnTo>
                  <a:lnTo>
                    <a:pt x="28777" y="1"/>
                  </a:lnTo>
                  <a:close/>
                </a:path>
              </a:pathLst>
            </a:custGeom>
            <a:solidFill>
              <a:srgbClr val="F8A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5"/>
            <p:cNvSpPr/>
            <p:nvPr/>
          </p:nvSpPr>
          <p:spPr>
            <a:xfrm>
              <a:off x="6908214" y="1281864"/>
              <a:ext cx="759367" cy="951868"/>
            </a:xfrm>
            <a:custGeom>
              <a:avLst/>
              <a:gdLst/>
              <a:ahLst/>
              <a:cxnLst/>
              <a:rect l="l" t="t" r="r" b="b"/>
              <a:pathLst>
                <a:path w="20912" h="26461" extrusionOk="0">
                  <a:moveTo>
                    <a:pt x="10456" y="1"/>
                  </a:moveTo>
                  <a:lnTo>
                    <a:pt x="9389" y="31"/>
                  </a:lnTo>
                  <a:lnTo>
                    <a:pt x="7347" y="428"/>
                  </a:lnTo>
                  <a:lnTo>
                    <a:pt x="5457" y="1159"/>
                  </a:lnTo>
                  <a:lnTo>
                    <a:pt x="3780" y="2196"/>
                  </a:lnTo>
                  <a:lnTo>
                    <a:pt x="2378" y="3506"/>
                  </a:lnTo>
                  <a:lnTo>
                    <a:pt x="1250" y="5061"/>
                  </a:lnTo>
                  <a:lnTo>
                    <a:pt x="458" y="6768"/>
                  </a:lnTo>
                  <a:lnTo>
                    <a:pt x="31" y="8658"/>
                  </a:lnTo>
                  <a:lnTo>
                    <a:pt x="0" y="9664"/>
                  </a:lnTo>
                  <a:lnTo>
                    <a:pt x="0" y="26460"/>
                  </a:lnTo>
                  <a:lnTo>
                    <a:pt x="20912" y="26460"/>
                  </a:lnTo>
                  <a:lnTo>
                    <a:pt x="20912" y="9664"/>
                  </a:lnTo>
                  <a:lnTo>
                    <a:pt x="20882" y="8658"/>
                  </a:lnTo>
                  <a:lnTo>
                    <a:pt x="20455" y="6768"/>
                  </a:lnTo>
                  <a:lnTo>
                    <a:pt x="19662" y="5061"/>
                  </a:lnTo>
                  <a:lnTo>
                    <a:pt x="18534" y="3506"/>
                  </a:lnTo>
                  <a:lnTo>
                    <a:pt x="17132" y="2196"/>
                  </a:lnTo>
                  <a:lnTo>
                    <a:pt x="15456" y="1159"/>
                  </a:lnTo>
                  <a:lnTo>
                    <a:pt x="13566" y="428"/>
                  </a:lnTo>
                  <a:lnTo>
                    <a:pt x="11523" y="31"/>
                  </a:lnTo>
                  <a:lnTo>
                    <a:pt x="10456" y="1"/>
                  </a:lnTo>
                  <a:close/>
                </a:path>
              </a:pathLst>
            </a:custGeom>
            <a:solidFill>
              <a:srgbClr val="3A52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5"/>
            <p:cNvSpPr/>
            <p:nvPr/>
          </p:nvSpPr>
          <p:spPr>
            <a:xfrm>
              <a:off x="6930363" y="1303807"/>
              <a:ext cx="716191" cy="907982"/>
            </a:xfrm>
            <a:custGeom>
              <a:avLst/>
              <a:gdLst/>
              <a:ahLst/>
              <a:cxnLst/>
              <a:rect l="l" t="t" r="r" b="b"/>
              <a:pathLst>
                <a:path w="19723" h="25241" extrusionOk="0">
                  <a:moveTo>
                    <a:pt x="9846" y="0"/>
                  </a:moveTo>
                  <a:lnTo>
                    <a:pt x="8840" y="31"/>
                  </a:lnTo>
                  <a:lnTo>
                    <a:pt x="6920" y="397"/>
                  </a:lnTo>
                  <a:lnTo>
                    <a:pt x="5152" y="1098"/>
                  </a:lnTo>
                  <a:lnTo>
                    <a:pt x="3567" y="2104"/>
                  </a:lnTo>
                  <a:lnTo>
                    <a:pt x="2225" y="3354"/>
                  </a:lnTo>
                  <a:lnTo>
                    <a:pt x="1159" y="4817"/>
                  </a:lnTo>
                  <a:lnTo>
                    <a:pt x="427" y="6463"/>
                  </a:lnTo>
                  <a:lnTo>
                    <a:pt x="31" y="8261"/>
                  </a:lnTo>
                  <a:lnTo>
                    <a:pt x="0" y="9206"/>
                  </a:lnTo>
                  <a:lnTo>
                    <a:pt x="0" y="25241"/>
                  </a:lnTo>
                  <a:lnTo>
                    <a:pt x="19723" y="25241"/>
                  </a:lnTo>
                  <a:lnTo>
                    <a:pt x="19723" y="9206"/>
                  </a:lnTo>
                  <a:lnTo>
                    <a:pt x="19662" y="8261"/>
                  </a:lnTo>
                  <a:lnTo>
                    <a:pt x="19266" y="6463"/>
                  </a:lnTo>
                  <a:lnTo>
                    <a:pt x="18534" y="4817"/>
                  </a:lnTo>
                  <a:lnTo>
                    <a:pt x="17467" y="3354"/>
                  </a:lnTo>
                  <a:lnTo>
                    <a:pt x="16126" y="2104"/>
                  </a:lnTo>
                  <a:lnTo>
                    <a:pt x="14541" y="1098"/>
                  </a:lnTo>
                  <a:lnTo>
                    <a:pt x="12773" y="397"/>
                  </a:lnTo>
                  <a:lnTo>
                    <a:pt x="10852" y="31"/>
                  </a:lnTo>
                  <a:lnTo>
                    <a:pt x="9846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5"/>
            <p:cNvSpPr/>
            <p:nvPr/>
          </p:nvSpPr>
          <p:spPr>
            <a:xfrm>
              <a:off x="6930363" y="1303807"/>
              <a:ext cx="716191" cy="331199"/>
            </a:xfrm>
            <a:custGeom>
              <a:avLst/>
              <a:gdLst/>
              <a:ahLst/>
              <a:cxnLst/>
              <a:rect l="l" t="t" r="r" b="b"/>
              <a:pathLst>
                <a:path w="19723" h="9207" extrusionOk="0">
                  <a:moveTo>
                    <a:pt x="9846" y="0"/>
                  </a:moveTo>
                  <a:lnTo>
                    <a:pt x="8840" y="31"/>
                  </a:lnTo>
                  <a:lnTo>
                    <a:pt x="6920" y="397"/>
                  </a:lnTo>
                  <a:lnTo>
                    <a:pt x="5152" y="1098"/>
                  </a:lnTo>
                  <a:lnTo>
                    <a:pt x="3567" y="2104"/>
                  </a:lnTo>
                  <a:lnTo>
                    <a:pt x="2225" y="3354"/>
                  </a:lnTo>
                  <a:lnTo>
                    <a:pt x="1159" y="4817"/>
                  </a:lnTo>
                  <a:lnTo>
                    <a:pt x="427" y="6463"/>
                  </a:lnTo>
                  <a:lnTo>
                    <a:pt x="31" y="8261"/>
                  </a:lnTo>
                  <a:lnTo>
                    <a:pt x="0" y="9206"/>
                  </a:lnTo>
                  <a:lnTo>
                    <a:pt x="19723" y="9206"/>
                  </a:lnTo>
                  <a:lnTo>
                    <a:pt x="19662" y="8261"/>
                  </a:lnTo>
                  <a:lnTo>
                    <a:pt x="19266" y="6463"/>
                  </a:lnTo>
                  <a:lnTo>
                    <a:pt x="18534" y="4817"/>
                  </a:lnTo>
                  <a:lnTo>
                    <a:pt x="17467" y="3354"/>
                  </a:lnTo>
                  <a:lnTo>
                    <a:pt x="16126" y="2104"/>
                  </a:lnTo>
                  <a:lnTo>
                    <a:pt x="14541" y="1098"/>
                  </a:lnTo>
                  <a:lnTo>
                    <a:pt x="12773" y="397"/>
                  </a:lnTo>
                  <a:lnTo>
                    <a:pt x="10852" y="31"/>
                  </a:lnTo>
                  <a:lnTo>
                    <a:pt x="9846" y="0"/>
                  </a:lnTo>
                  <a:close/>
                </a:path>
              </a:pathLst>
            </a:custGeom>
            <a:solidFill>
              <a:srgbClr val="171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5"/>
            <p:cNvSpPr/>
            <p:nvPr/>
          </p:nvSpPr>
          <p:spPr>
            <a:xfrm>
              <a:off x="7789301" y="1586730"/>
              <a:ext cx="86351" cy="85543"/>
            </a:xfrm>
            <a:custGeom>
              <a:avLst/>
              <a:gdLst/>
              <a:ahLst/>
              <a:cxnLst/>
              <a:rect l="l" t="t" r="r" b="b"/>
              <a:pathLst>
                <a:path w="2378" h="2378" extrusionOk="0">
                  <a:moveTo>
                    <a:pt x="945" y="0"/>
                  </a:moveTo>
                  <a:lnTo>
                    <a:pt x="518" y="183"/>
                  </a:lnTo>
                  <a:lnTo>
                    <a:pt x="183" y="518"/>
                  </a:lnTo>
                  <a:lnTo>
                    <a:pt x="0" y="945"/>
                  </a:lnTo>
                  <a:lnTo>
                    <a:pt x="0" y="1189"/>
                  </a:lnTo>
                  <a:lnTo>
                    <a:pt x="0" y="1433"/>
                  </a:lnTo>
                  <a:lnTo>
                    <a:pt x="183" y="1860"/>
                  </a:lnTo>
                  <a:lnTo>
                    <a:pt x="518" y="2164"/>
                  </a:lnTo>
                  <a:lnTo>
                    <a:pt x="945" y="2347"/>
                  </a:lnTo>
                  <a:lnTo>
                    <a:pt x="1189" y="2378"/>
                  </a:lnTo>
                  <a:lnTo>
                    <a:pt x="1433" y="2347"/>
                  </a:lnTo>
                  <a:lnTo>
                    <a:pt x="1860" y="2164"/>
                  </a:lnTo>
                  <a:lnTo>
                    <a:pt x="2164" y="1860"/>
                  </a:lnTo>
                  <a:lnTo>
                    <a:pt x="2347" y="1433"/>
                  </a:lnTo>
                  <a:lnTo>
                    <a:pt x="2378" y="1189"/>
                  </a:lnTo>
                  <a:lnTo>
                    <a:pt x="2347" y="945"/>
                  </a:lnTo>
                  <a:lnTo>
                    <a:pt x="2164" y="518"/>
                  </a:lnTo>
                  <a:lnTo>
                    <a:pt x="1860" y="183"/>
                  </a:lnTo>
                  <a:lnTo>
                    <a:pt x="1433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5"/>
            <p:cNvSpPr/>
            <p:nvPr/>
          </p:nvSpPr>
          <p:spPr>
            <a:xfrm>
              <a:off x="7813629" y="1610832"/>
              <a:ext cx="36567" cy="36224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519" y="1"/>
                  </a:moveTo>
                  <a:lnTo>
                    <a:pt x="336" y="31"/>
                  </a:lnTo>
                  <a:lnTo>
                    <a:pt x="92" y="184"/>
                  </a:lnTo>
                  <a:lnTo>
                    <a:pt x="1" y="458"/>
                  </a:lnTo>
                  <a:lnTo>
                    <a:pt x="31" y="732"/>
                  </a:lnTo>
                  <a:lnTo>
                    <a:pt x="153" y="854"/>
                  </a:lnTo>
                  <a:lnTo>
                    <a:pt x="275" y="976"/>
                  </a:lnTo>
                  <a:lnTo>
                    <a:pt x="550" y="1007"/>
                  </a:lnTo>
                  <a:lnTo>
                    <a:pt x="824" y="915"/>
                  </a:lnTo>
                  <a:lnTo>
                    <a:pt x="1007" y="671"/>
                  </a:lnTo>
                  <a:lnTo>
                    <a:pt x="1007" y="519"/>
                  </a:lnTo>
                  <a:lnTo>
                    <a:pt x="976" y="306"/>
                  </a:lnTo>
                  <a:lnTo>
                    <a:pt x="702" y="31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5"/>
            <p:cNvSpPr/>
            <p:nvPr/>
          </p:nvSpPr>
          <p:spPr>
            <a:xfrm>
              <a:off x="7822489" y="1109700"/>
              <a:ext cx="84172" cy="496780"/>
            </a:xfrm>
            <a:custGeom>
              <a:avLst/>
              <a:gdLst/>
              <a:ahLst/>
              <a:cxnLst/>
              <a:rect l="l" t="t" r="r" b="b"/>
              <a:pathLst>
                <a:path w="2318" h="13810" extrusionOk="0">
                  <a:moveTo>
                    <a:pt x="1616" y="1"/>
                  </a:moveTo>
                  <a:lnTo>
                    <a:pt x="1" y="13718"/>
                  </a:lnTo>
                  <a:lnTo>
                    <a:pt x="732" y="13810"/>
                  </a:lnTo>
                  <a:lnTo>
                    <a:pt x="2317" y="92"/>
                  </a:lnTo>
                  <a:lnTo>
                    <a:pt x="1616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5"/>
            <p:cNvSpPr/>
            <p:nvPr/>
          </p:nvSpPr>
          <p:spPr>
            <a:xfrm>
              <a:off x="7646489" y="2233694"/>
              <a:ext cx="1059381" cy="31836"/>
            </a:xfrm>
            <a:custGeom>
              <a:avLst/>
              <a:gdLst/>
              <a:ahLst/>
              <a:cxnLst/>
              <a:rect l="l" t="t" r="r" b="b"/>
              <a:pathLst>
                <a:path w="29174" h="885" extrusionOk="0">
                  <a:moveTo>
                    <a:pt x="1" y="0"/>
                  </a:moveTo>
                  <a:lnTo>
                    <a:pt x="1" y="884"/>
                  </a:lnTo>
                  <a:lnTo>
                    <a:pt x="29173" y="884"/>
                  </a:lnTo>
                  <a:lnTo>
                    <a:pt x="29173" y="0"/>
                  </a:lnTo>
                  <a:close/>
                </a:path>
              </a:pathLst>
            </a:custGeom>
            <a:solidFill>
              <a:srgbClr val="DE8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5"/>
            <p:cNvSpPr/>
            <p:nvPr/>
          </p:nvSpPr>
          <p:spPr>
            <a:xfrm>
              <a:off x="7894457" y="2233694"/>
              <a:ext cx="108502" cy="3015539"/>
            </a:xfrm>
            <a:custGeom>
              <a:avLst/>
              <a:gdLst/>
              <a:ahLst/>
              <a:cxnLst/>
              <a:rect l="l" t="t" r="r" b="b"/>
              <a:pathLst>
                <a:path w="2988" h="83829" extrusionOk="0">
                  <a:moveTo>
                    <a:pt x="0" y="0"/>
                  </a:moveTo>
                  <a:lnTo>
                    <a:pt x="0" y="83829"/>
                  </a:lnTo>
                  <a:lnTo>
                    <a:pt x="2987" y="83829"/>
                  </a:lnTo>
                  <a:lnTo>
                    <a:pt x="2987" y="0"/>
                  </a:lnTo>
                  <a:close/>
                </a:path>
              </a:pathLst>
            </a:custGeom>
            <a:solidFill>
              <a:srgbClr val="DE8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5"/>
            <p:cNvSpPr/>
            <p:nvPr/>
          </p:nvSpPr>
          <p:spPr>
            <a:xfrm>
              <a:off x="7830260" y="2233694"/>
              <a:ext cx="64237" cy="3015539"/>
            </a:xfrm>
            <a:custGeom>
              <a:avLst/>
              <a:gdLst/>
              <a:ahLst/>
              <a:cxnLst/>
              <a:rect l="l" t="t" r="r" b="b"/>
              <a:pathLst>
                <a:path w="1769" h="83829" extrusionOk="0">
                  <a:moveTo>
                    <a:pt x="0" y="0"/>
                  </a:moveTo>
                  <a:lnTo>
                    <a:pt x="0" y="83829"/>
                  </a:lnTo>
                  <a:lnTo>
                    <a:pt x="1768" y="83829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5"/>
            <p:cNvSpPr/>
            <p:nvPr/>
          </p:nvSpPr>
          <p:spPr>
            <a:xfrm>
              <a:off x="7894457" y="2265493"/>
              <a:ext cx="108502" cy="108601"/>
            </a:xfrm>
            <a:custGeom>
              <a:avLst/>
              <a:gdLst/>
              <a:ahLst/>
              <a:cxnLst/>
              <a:rect l="l" t="t" r="r" b="b"/>
              <a:pathLst>
                <a:path w="2988" h="3019" extrusionOk="0">
                  <a:moveTo>
                    <a:pt x="0" y="0"/>
                  </a:moveTo>
                  <a:lnTo>
                    <a:pt x="0" y="1037"/>
                  </a:lnTo>
                  <a:lnTo>
                    <a:pt x="2987" y="3018"/>
                  </a:lnTo>
                  <a:lnTo>
                    <a:pt x="2987" y="0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5"/>
            <p:cNvSpPr/>
            <p:nvPr/>
          </p:nvSpPr>
          <p:spPr>
            <a:xfrm>
              <a:off x="6930363" y="1303807"/>
              <a:ext cx="374164" cy="907982"/>
            </a:xfrm>
            <a:custGeom>
              <a:avLst/>
              <a:gdLst/>
              <a:ahLst/>
              <a:cxnLst/>
              <a:rect l="l" t="t" r="r" b="b"/>
              <a:pathLst>
                <a:path w="10304" h="25241" extrusionOk="0">
                  <a:moveTo>
                    <a:pt x="9846" y="0"/>
                  </a:moveTo>
                  <a:lnTo>
                    <a:pt x="8840" y="31"/>
                  </a:lnTo>
                  <a:lnTo>
                    <a:pt x="6920" y="397"/>
                  </a:lnTo>
                  <a:lnTo>
                    <a:pt x="5152" y="1098"/>
                  </a:lnTo>
                  <a:lnTo>
                    <a:pt x="3567" y="2104"/>
                  </a:lnTo>
                  <a:lnTo>
                    <a:pt x="2225" y="3354"/>
                  </a:lnTo>
                  <a:lnTo>
                    <a:pt x="1159" y="4817"/>
                  </a:lnTo>
                  <a:lnTo>
                    <a:pt x="427" y="6463"/>
                  </a:lnTo>
                  <a:lnTo>
                    <a:pt x="31" y="8261"/>
                  </a:lnTo>
                  <a:lnTo>
                    <a:pt x="0" y="9206"/>
                  </a:lnTo>
                  <a:lnTo>
                    <a:pt x="0" y="25241"/>
                  </a:lnTo>
                  <a:lnTo>
                    <a:pt x="884" y="25241"/>
                  </a:lnTo>
                  <a:lnTo>
                    <a:pt x="884" y="9206"/>
                  </a:lnTo>
                  <a:lnTo>
                    <a:pt x="915" y="8292"/>
                  </a:lnTo>
                  <a:lnTo>
                    <a:pt x="1311" y="6554"/>
                  </a:lnTo>
                  <a:lnTo>
                    <a:pt x="2012" y="4939"/>
                  </a:lnTo>
                  <a:lnTo>
                    <a:pt x="3018" y="3476"/>
                  </a:lnTo>
                  <a:lnTo>
                    <a:pt x="4298" y="2256"/>
                  </a:lnTo>
                  <a:lnTo>
                    <a:pt x="5792" y="1250"/>
                  </a:lnTo>
                  <a:lnTo>
                    <a:pt x="7469" y="519"/>
                  </a:lnTo>
                  <a:lnTo>
                    <a:pt x="9328" y="92"/>
                  </a:lnTo>
                  <a:lnTo>
                    <a:pt x="10304" y="31"/>
                  </a:lnTo>
                  <a:lnTo>
                    <a:pt x="10090" y="31"/>
                  </a:lnTo>
                  <a:lnTo>
                    <a:pt x="9846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5"/>
            <p:cNvSpPr/>
            <p:nvPr/>
          </p:nvSpPr>
          <p:spPr>
            <a:xfrm>
              <a:off x="6930363" y="2185419"/>
              <a:ext cx="716191" cy="892658"/>
            </a:xfrm>
            <a:custGeom>
              <a:avLst/>
              <a:gdLst/>
              <a:ahLst/>
              <a:cxnLst/>
              <a:rect l="l" t="t" r="r" b="b"/>
              <a:pathLst>
                <a:path w="19723" h="24815" extrusionOk="0">
                  <a:moveTo>
                    <a:pt x="0" y="1"/>
                  </a:moveTo>
                  <a:lnTo>
                    <a:pt x="0" y="15761"/>
                  </a:lnTo>
                  <a:lnTo>
                    <a:pt x="31" y="16675"/>
                  </a:lnTo>
                  <a:lnTo>
                    <a:pt x="427" y="18443"/>
                  </a:lnTo>
                  <a:lnTo>
                    <a:pt x="1159" y="20089"/>
                  </a:lnTo>
                  <a:lnTo>
                    <a:pt x="2225" y="21522"/>
                  </a:lnTo>
                  <a:lnTo>
                    <a:pt x="3567" y="22741"/>
                  </a:lnTo>
                  <a:lnTo>
                    <a:pt x="5152" y="23717"/>
                  </a:lnTo>
                  <a:lnTo>
                    <a:pt x="6920" y="24418"/>
                  </a:lnTo>
                  <a:lnTo>
                    <a:pt x="8840" y="24784"/>
                  </a:lnTo>
                  <a:lnTo>
                    <a:pt x="9846" y="24814"/>
                  </a:lnTo>
                  <a:lnTo>
                    <a:pt x="10852" y="24784"/>
                  </a:lnTo>
                  <a:lnTo>
                    <a:pt x="12773" y="24418"/>
                  </a:lnTo>
                  <a:lnTo>
                    <a:pt x="14541" y="23717"/>
                  </a:lnTo>
                  <a:lnTo>
                    <a:pt x="16126" y="22741"/>
                  </a:lnTo>
                  <a:lnTo>
                    <a:pt x="17467" y="21522"/>
                  </a:lnTo>
                  <a:lnTo>
                    <a:pt x="18534" y="20089"/>
                  </a:lnTo>
                  <a:lnTo>
                    <a:pt x="19266" y="18443"/>
                  </a:lnTo>
                  <a:lnTo>
                    <a:pt x="19662" y="16675"/>
                  </a:lnTo>
                  <a:lnTo>
                    <a:pt x="19723" y="15761"/>
                  </a:lnTo>
                  <a:lnTo>
                    <a:pt x="19723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5"/>
            <p:cNvSpPr/>
            <p:nvPr/>
          </p:nvSpPr>
          <p:spPr>
            <a:xfrm>
              <a:off x="6930363" y="2185419"/>
              <a:ext cx="716191" cy="823554"/>
            </a:xfrm>
            <a:custGeom>
              <a:avLst/>
              <a:gdLst/>
              <a:ahLst/>
              <a:cxnLst/>
              <a:rect l="l" t="t" r="r" b="b"/>
              <a:pathLst>
                <a:path w="19723" h="22894" extrusionOk="0">
                  <a:moveTo>
                    <a:pt x="0" y="1"/>
                  </a:moveTo>
                  <a:lnTo>
                    <a:pt x="0" y="15761"/>
                  </a:lnTo>
                  <a:lnTo>
                    <a:pt x="61" y="16828"/>
                  </a:lnTo>
                  <a:lnTo>
                    <a:pt x="579" y="18839"/>
                  </a:lnTo>
                  <a:lnTo>
                    <a:pt x="1555" y="20699"/>
                  </a:lnTo>
                  <a:lnTo>
                    <a:pt x="2957" y="22254"/>
                  </a:lnTo>
                  <a:lnTo>
                    <a:pt x="3811" y="22894"/>
                  </a:lnTo>
                  <a:lnTo>
                    <a:pt x="3902" y="21187"/>
                  </a:lnTo>
                  <a:lnTo>
                    <a:pt x="4359" y="18047"/>
                  </a:lnTo>
                  <a:lnTo>
                    <a:pt x="5060" y="15242"/>
                  </a:lnTo>
                  <a:lnTo>
                    <a:pt x="6036" y="12682"/>
                  </a:lnTo>
                  <a:lnTo>
                    <a:pt x="7164" y="10426"/>
                  </a:lnTo>
                  <a:lnTo>
                    <a:pt x="8444" y="8445"/>
                  </a:lnTo>
                  <a:lnTo>
                    <a:pt x="9846" y="6677"/>
                  </a:lnTo>
                  <a:lnTo>
                    <a:pt x="11279" y="5183"/>
                  </a:lnTo>
                  <a:lnTo>
                    <a:pt x="13474" y="3324"/>
                  </a:lnTo>
                  <a:lnTo>
                    <a:pt x="16187" y="1556"/>
                  </a:lnTo>
                  <a:lnTo>
                    <a:pt x="19235" y="123"/>
                  </a:lnTo>
                  <a:lnTo>
                    <a:pt x="19723" y="1"/>
                  </a:lnTo>
                  <a:close/>
                </a:path>
              </a:pathLst>
            </a:custGeom>
            <a:solidFill>
              <a:srgbClr val="171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5"/>
            <p:cNvSpPr/>
            <p:nvPr/>
          </p:nvSpPr>
          <p:spPr>
            <a:xfrm>
              <a:off x="7298957" y="2185419"/>
              <a:ext cx="368608" cy="891542"/>
            </a:xfrm>
            <a:custGeom>
              <a:avLst/>
              <a:gdLst/>
              <a:ahLst/>
              <a:cxnLst/>
              <a:rect l="l" t="t" r="r" b="b"/>
              <a:pathLst>
                <a:path w="10151" h="24784" extrusionOk="0">
                  <a:moveTo>
                    <a:pt x="9572" y="1"/>
                  </a:moveTo>
                  <a:lnTo>
                    <a:pt x="9572" y="15761"/>
                  </a:lnTo>
                  <a:lnTo>
                    <a:pt x="9511" y="16675"/>
                  </a:lnTo>
                  <a:lnTo>
                    <a:pt x="9145" y="18413"/>
                  </a:lnTo>
                  <a:lnTo>
                    <a:pt x="8413" y="19998"/>
                  </a:lnTo>
                  <a:lnTo>
                    <a:pt x="7408" y="21431"/>
                  </a:lnTo>
                  <a:lnTo>
                    <a:pt x="6097" y="22650"/>
                  </a:lnTo>
                  <a:lnTo>
                    <a:pt x="4573" y="23625"/>
                  </a:lnTo>
                  <a:lnTo>
                    <a:pt x="2866" y="24326"/>
                  </a:lnTo>
                  <a:lnTo>
                    <a:pt x="976" y="24723"/>
                  </a:lnTo>
                  <a:lnTo>
                    <a:pt x="0" y="24784"/>
                  </a:lnTo>
                  <a:lnTo>
                    <a:pt x="305" y="24784"/>
                  </a:lnTo>
                  <a:lnTo>
                    <a:pt x="1311" y="24753"/>
                  </a:lnTo>
                  <a:lnTo>
                    <a:pt x="3231" y="24387"/>
                  </a:lnTo>
                  <a:lnTo>
                    <a:pt x="4999" y="23717"/>
                  </a:lnTo>
                  <a:lnTo>
                    <a:pt x="6584" y="22741"/>
                  </a:lnTo>
                  <a:lnTo>
                    <a:pt x="7926" y="21522"/>
                  </a:lnTo>
                  <a:lnTo>
                    <a:pt x="8993" y="20059"/>
                  </a:lnTo>
                  <a:lnTo>
                    <a:pt x="9724" y="18443"/>
                  </a:lnTo>
                  <a:lnTo>
                    <a:pt x="10121" y="16675"/>
                  </a:lnTo>
                  <a:lnTo>
                    <a:pt x="10151" y="15730"/>
                  </a:lnTo>
                  <a:lnTo>
                    <a:pt x="10151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5"/>
            <p:cNvSpPr/>
            <p:nvPr/>
          </p:nvSpPr>
          <p:spPr>
            <a:xfrm>
              <a:off x="6953602" y="1717202"/>
              <a:ext cx="691862" cy="455124"/>
            </a:xfrm>
            <a:custGeom>
              <a:avLst/>
              <a:gdLst/>
              <a:ahLst/>
              <a:cxnLst/>
              <a:rect l="l" t="t" r="r" b="b"/>
              <a:pathLst>
                <a:path w="19053" h="12652" extrusionOk="0">
                  <a:moveTo>
                    <a:pt x="0" y="1"/>
                  </a:moveTo>
                  <a:lnTo>
                    <a:pt x="0" y="12651"/>
                  </a:lnTo>
                  <a:lnTo>
                    <a:pt x="19052" y="12651"/>
                  </a:lnTo>
                  <a:lnTo>
                    <a:pt x="19052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5"/>
            <p:cNvSpPr/>
            <p:nvPr/>
          </p:nvSpPr>
          <p:spPr>
            <a:xfrm>
              <a:off x="6953602" y="2153619"/>
              <a:ext cx="436149" cy="7734"/>
            </a:xfrm>
            <a:custGeom>
              <a:avLst/>
              <a:gdLst/>
              <a:ahLst/>
              <a:cxnLst/>
              <a:rect l="l" t="t" r="r" b="b"/>
              <a:pathLst>
                <a:path w="12011" h="215" extrusionOk="0">
                  <a:moveTo>
                    <a:pt x="0" y="1"/>
                  </a:moveTo>
                  <a:lnTo>
                    <a:pt x="0" y="214"/>
                  </a:lnTo>
                  <a:lnTo>
                    <a:pt x="12011" y="214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5"/>
            <p:cNvSpPr/>
            <p:nvPr/>
          </p:nvSpPr>
          <p:spPr>
            <a:xfrm>
              <a:off x="7389698" y="1717202"/>
              <a:ext cx="80832" cy="436454"/>
            </a:xfrm>
            <a:custGeom>
              <a:avLst/>
              <a:gdLst/>
              <a:ahLst/>
              <a:cxnLst/>
              <a:rect l="l" t="t" r="r" b="b"/>
              <a:pathLst>
                <a:path w="2226" h="12133" extrusionOk="0">
                  <a:moveTo>
                    <a:pt x="1" y="1"/>
                  </a:moveTo>
                  <a:lnTo>
                    <a:pt x="1" y="12133"/>
                  </a:lnTo>
                  <a:lnTo>
                    <a:pt x="336" y="11767"/>
                  </a:lnTo>
                  <a:lnTo>
                    <a:pt x="915" y="10395"/>
                  </a:lnTo>
                  <a:lnTo>
                    <a:pt x="1555" y="7591"/>
                  </a:lnTo>
                  <a:lnTo>
                    <a:pt x="2165" y="1311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5"/>
            <p:cNvSpPr/>
            <p:nvPr/>
          </p:nvSpPr>
          <p:spPr>
            <a:xfrm>
              <a:off x="7593366" y="1717202"/>
              <a:ext cx="52072" cy="455124"/>
            </a:xfrm>
            <a:custGeom>
              <a:avLst/>
              <a:gdLst/>
              <a:ahLst/>
              <a:cxnLst/>
              <a:rect l="l" t="t" r="r" b="b"/>
              <a:pathLst>
                <a:path w="1434" h="12652" extrusionOk="0">
                  <a:moveTo>
                    <a:pt x="1007" y="1"/>
                  </a:moveTo>
                  <a:lnTo>
                    <a:pt x="1" y="12651"/>
                  </a:lnTo>
                  <a:lnTo>
                    <a:pt x="1433" y="12651"/>
                  </a:lnTo>
                  <a:lnTo>
                    <a:pt x="1433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5"/>
            <p:cNvSpPr/>
            <p:nvPr/>
          </p:nvSpPr>
          <p:spPr>
            <a:xfrm>
              <a:off x="7697434" y="2039930"/>
              <a:ext cx="977424" cy="183172"/>
            </a:xfrm>
            <a:custGeom>
              <a:avLst/>
              <a:gdLst/>
              <a:ahLst/>
              <a:cxnLst/>
              <a:rect l="l" t="t" r="r" b="b"/>
              <a:pathLst>
                <a:path w="26917" h="5092" extrusionOk="0">
                  <a:moveTo>
                    <a:pt x="0" y="1"/>
                  </a:moveTo>
                  <a:lnTo>
                    <a:pt x="0" y="5091"/>
                  </a:lnTo>
                  <a:lnTo>
                    <a:pt x="26917" y="5091"/>
                  </a:lnTo>
                  <a:lnTo>
                    <a:pt x="26917" y="3506"/>
                  </a:lnTo>
                  <a:lnTo>
                    <a:pt x="26886" y="2866"/>
                  </a:lnTo>
                  <a:lnTo>
                    <a:pt x="26612" y="1860"/>
                  </a:lnTo>
                  <a:lnTo>
                    <a:pt x="26124" y="1129"/>
                  </a:lnTo>
                  <a:lnTo>
                    <a:pt x="25545" y="610"/>
                  </a:lnTo>
                  <a:lnTo>
                    <a:pt x="24600" y="153"/>
                  </a:lnTo>
                  <a:lnTo>
                    <a:pt x="23686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5"/>
            <p:cNvSpPr/>
            <p:nvPr/>
          </p:nvSpPr>
          <p:spPr>
            <a:xfrm>
              <a:off x="8308403" y="1323556"/>
              <a:ext cx="331025" cy="228102"/>
            </a:xfrm>
            <a:custGeom>
              <a:avLst/>
              <a:gdLst/>
              <a:ahLst/>
              <a:cxnLst/>
              <a:rect l="l" t="t" r="r" b="b"/>
              <a:pathLst>
                <a:path w="9116" h="6341" extrusionOk="0">
                  <a:moveTo>
                    <a:pt x="1" y="0"/>
                  </a:moveTo>
                  <a:lnTo>
                    <a:pt x="1555" y="153"/>
                  </a:lnTo>
                  <a:lnTo>
                    <a:pt x="2958" y="457"/>
                  </a:lnTo>
                  <a:lnTo>
                    <a:pt x="4543" y="1067"/>
                  </a:lnTo>
                  <a:lnTo>
                    <a:pt x="6128" y="1982"/>
                  </a:lnTo>
                  <a:lnTo>
                    <a:pt x="7561" y="3323"/>
                  </a:lnTo>
                  <a:lnTo>
                    <a:pt x="8445" y="4664"/>
                  </a:lnTo>
                  <a:lnTo>
                    <a:pt x="8932" y="5731"/>
                  </a:lnTo>
                  <a:lnTo>
                    <a:pt x="9115" y="6341"/>
                  </a:lnTo>
                  <a:lnTo>
                    <a:pt x="9085" y="6127"/>
                  </a:lnTo>
                  <a:lnTo>
                    <a:pt x="8780" y="4847"/>
                  </a:lnTo>
                  <a:lnTo>
                    <a:pt x="8262" y="3719"/>
                  </a:lnTo>
                  <a:lnTo>
                    <a:pt x="7378" y="2530"/>
                  </a:lnTo>
                  <a:lnTo>
                    <a:pt x="5976" y="1402"/>
                  </a:lnTo>
                  <a:lnTo>
                    <a:pt x="4025" y="518"/>
                  </a:lnTo>
                  <a:lnTo>
                    <a:pt x="2104" y="122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5"/>
            <p:cNvSpPr/>
            <p:nvPr/>
          </p:nvSpPr>
          <p:spPr>
            <a:xfrm>
              <a:off x="7720673" y="4045191"/>
              <a:ext cx="185993" cy="1204036"/>
            </a:xfrm>
            <a:custGeom>
              <a:avLst/>
              <a:gdLst/>
              <a:ahLst/>
              <a:cxnLst/>
              <a:rect l="l" t="t" r="r" b="b"/>
              <a:pathLst>
                <a:path w="5122" h="33471" extrusionOk="0">
                  <a:moveTo>
                    <a:pt x="762" y="0"/>
                  </a:moveTo>
                  <a:lnTo>
                    <a:pt x="579" y="762"/>
                  </a:lnTo>
                  <a:lnTo>
                    <a:pt x="275" y="2652"/>
                  </a:lnTo>
                  <a:lnTo>
                    <a:pt x="0" y="6005"/>
                  </a:lnTo>
                  <a:lnTo>
                    <a:pt x="0" y="11279"/>
                  </a:lnTo>
                  <a:lnTo>
                    <a:pt x="275" y="16918"/>
                  </a:lnTo>
                  <a:lnTo>
                    <a:pt x="1433" y="30270"/>
                  </a:lnTo>
                  <a:lnTo>
                    <a:pt x="1829" y="33471"/>
                  </a:lnTo>
                  <a:lnTo>
                    <a:pt x="5060" y="33440"/>
                  </a:lnTo>
                  <a:lnTo>
                    <a:pt x="5121" y="30026"/>
                  </a:lnTo>
                  <a:lnTo>
                    <a:pt x="4878" y="23533"/>
                  </a:lnTo>
                  <a:lnTo>
                    <a:pt x="4329" y="17528"/>
                  </a:lnTo>
                  <a:lnTo>
                    <a:pt x="3567" y="12194"/>
                  </a:lnTo>
                  <a:lnTo>
                    <a:pt x="2256" y="5579"/>
                  </a:lnTo>
                  <a:lnTo>
                    <a:pt x="915" y="45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2A1AB"/>
                </a:solidFill>
              </a:endParaRPr>
            </a:p>
          </p:txBody>
        </p:sp>
        <p:sp>
          <p:nvSpPr>
            <p:cNvPr id="470" name="Google Shape;470;p15"/>
            <p:cNvSpPr/>
            <p:nvPr/>
          </p:nvSpPr>
          <p:spPr>
            <a:xfrm>
              <a:off x="7735052" y="4706400"/>
              <a:ext cx="112932" cy="542825"/>
            </a:xfrm>
            <a:custGeom>
              <a:avLst/>
              <a:gdLst/>
              <a:ahLst/>
              <a:cxnLst/>
              <a:rect l="l" t="t" r="r" b="b"/>
              <a:pathLst>
                <a:path w="3110" h="15090" extrusionOk="0">
                  <a:moveTo>
                    <a:pt x="0" y="1"/>
                  </a:moveTo>
                  <a:lnTo>
                    <a:pt x="31" y="915"/>
                  </a:lnTo>
                  <a:lnTo>
                    <a:pt x="92" y="1830"/>
                  </a:lnTo>
                  <a:lnTo>
                    <a:pt x="641" y="3445"/>
                  </a:lnTo>
                  <a:lnTo>
                    <a:pt x="1525" y="6737"/>
                  </a:lnTo>
                  <a:lnTo>
                    <a:pt x="2256" y="10030"/>
                  </a:lnTo>
                  <a:lnTo>
                    <a:pt x="2744" y="13383"/>
                  </a:lnTo>
                  <a:lnTo>
                    <a:pt x="2927" y="15090"/>
                  </a:lnTo>
                  <a:lnTo>
                    <a:pt x="3110" y="13748"/>
                  </a:lnTo>
                  <a:lnTo>
                    <a:pt x="3079" y="11066"/>
                  </a:lnTo>
                  <a:lnTo>
                    <a:pt x="2744" y="8444"/>
                  </a:lnTo>
                  <a:lnTo>
                    <a:pt x="2195" y="6006"/>
                  </a:lnTo>
                  <a:lnTo>
                    <a:pt x="1189" y="2836"/>
                  </a:lnTo>
                  <a:lnTo>
                    <a:pt x="122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60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5"/>
            <p:cNvSpPr/>
            <p:nvPr/>
          </p:nvSpPr>
          <p:spPr>
            <a:xfrm>
              <a:off x="7883383" y="5070476"/>
              <a:ext cx="23276" cy="178747"/>
            </a:xfrm>
            <a:custGeom>
              <a:avLst/>
              <a:gdLst/>
              <a:ahLst/>
              <a:cxnLst/>
              <a:rect l="l" t="t" r="r" b="b"/>
              <a:pathLst>
                <a:path w="641" h="4969" extrusionOk="0">
                  <a:moveTo>
                    <a:pt x="610" y="0"/>
                  </a:moveTo>
                  <a:lnTo>
                    <a:pt x="336" y="1219"/>
                  </a:lnTo>
                  <a:lnTo>
                    <a:pt x="31" y="3719"/>
                  </a:lnTo>
                  <a:lnTo>
                    <a:pt x="0" y="4969"/>
                  </a:lnTo>
                  <a:lnTo>
                    <a:pt x="579" y="4969"/>
                  </a:lnTo>
                  <a:lnTo>
                    <a:pt x="640" y="2439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0060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8026158" y="4977236"/>
              <a:ext cx="327684" cy="271988"/>
            </a:xfrm>
            <a:custGeom>
              <a:avLst/>
              <a:gdLst/>
              <a:ahLst/>
              <a:cxnLst/>
              <a:rect l="l" t="t" r="r" b="b"/>
              <a:pathLst>
                <a:path w="9024" h="7561" extrusionOk="0">
                  <a:moveTo>
                    <a:pt x="9024" y="1"/>
                  </a:moveTo>
                  <a:lnTo>
                    <a:pt x="7591" y="458"/>
                  </a:lnTo>
                  <a:lnTo>
                    <a:pt x="5244" y="1525"/>
                  </a:lnTo>
                  <a:lnTo>
                    <a:pt x="3445" y="2744"/>
                  </a:lnTo>
                  <a:lnTo>
                    <a:pt x="2073" y="3994"/>
                  </a:lnTo>
                  <a:lnTo>
                    <a:pt x="1128" y="5214"/>
                  </a:lnTo>
                  <a:lnTo>
                    <a:pt x="519" y="6250"/>
                  </a:lnTo>
                  <a:lnTo>
                    <a:pt x="31" y="7378"/>
                  </a:lnTo>
                  <a:lnTo>
                    <a:pt x="1" y="7561"/>
                  </a:lnTo>
                  <a:lnTo>
                    <a:pt x="3933" y="7561"/>
                  </a:lnTo>
                  <a:lnTo>
                    <a:pt x="4573" y="7164"/>
                  </a:lnTo>
                  <a:lnTo>
                    <a:pt x="5731" y="6159"/>
                  </a:lnTo>
                  <a:lnTo>
                    <a:pt x="6676" y="4939"/>
                  </a:lnTo>
                  <a:lnTo>
                    <a:pt x="7469" y="3689"/>
                  </a:lnTo>
                  <a:lnTo>
                    <a:pt x="8810" y="702"/>
                  </a:lnTo>
                  <a:lnTo>
                    <a:pt x="9024" y="1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2A1AB"/>
                </a:solidFill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7275681" y="4977236"/>
              <a:ext cx="418465" cy="271988"/>
            </a:xfrm>
            <a:custGeom>
              <a:avLst/>
              <a:gdLst/>
              <a:ahLst/>
              <a:cxnLst/>
              <a:rect l="l" t="t" r="r" b="b"/>
              <a:pathLst>
                <a:path w="11524" h="7561" extrusionOk="0">
                  <a:moveTo>
                    <a:pt x="1" y="1"/>
                  </a:moveTo>
                  <a:lnTo>
                    <a:pt x="62" y="184"/>
                  </a:lnTo>
                  <a:lnTo>
                    <a:pt x="824" y="1952"/>
                  </a:lnTo>
                  <a:lnTo>
                    <a:pt x="2104" y="3842"/>
                  </a:lnTo>
                  <a:lnTo>
                    <a:pt x="3293" y="5122"/>
                  </a:lnTo>
                  <a:lnTo>
                    <a:pt x="4848" y="6311"/>
                  </a:lnTo>
                  <a:lnTo>
                    <a:pt x="6738" y="7225"/>
                  </a:lnTo>
                  <a:lnTo>
                    <a:pt x="7835" y="7561"/>
                  </a:lnTo>
                  <a:lnTo>
                    <a:pt x="11524" y="7561"/>
                  </a:lnTo>
                  <a:lnTo>
                    <a:pt x="11432" y="7347"/>
                  </a:lnTo>
                  <a:lnTo>
                    <a:pt x="10579" y="5976"/>
                  </a:lnTo>
                  <a:lnTo>
                    <a:pt x="9603" y="4756"/>
                  </a:lnTo>
                  <a:lnTo>
                    <a:pt x="8262" y="3446"/>
                  </a:lnTo>
                  <a:lnTo>
                    <a:pt x="6494" y="2135"/>
                  </a:lnTo>
                  <a:lnTo>
                    <a:pt x="4269" y="1007"/>
                  </a:lnTo>
                  <a:lnTo>
                    <a:pt x="1556" y="2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74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8026158" y="5057310"/>
              <a:ext cx="150588" cy="191913"/>
            </a:xfrm>
            <a:custGeom>
              <a:avLst/>
              <a:gdLst/>
              <a:ahLst/>
              <a:cxnLst/>
              <a:rect l="l" t="t" r="r" b="b"/>
              <a:pathLst>
                <a:path w="4147" h="5335" extrusionOk="0">
                  <a:moveTo>
                    <a:pt x="4146" y="0"/>
                  </a:moveTo>
                  <a:lnTo>
                    <a:pt x="3506" y="457"/>
                  </a:lnTo>
                  <a:lnTo>
                    <a:pt x="2470" y="1372"/>
                  </a:lnTo>
                  <a:lnTo>
                    <a:pt x="1281" y="2744"/>
                  </a:lnTo>
                  <a:lnTo>
                    <a:pt x="92" y="4938"/>
                  </a:lnTo>
                  <a:lnTo>
                    <a:pt x="1" y="5335"/>
                  </a:lnTo>
                  <a:lnTo>
                    <a:pt x="854" y="5335"/>
                  </a:lnTo>
                  <a:lnTo>
                    <a:pt x="1220" y="5060"/>
                  </a:lnTo>
                  <a:lnTo>
                    <a:pt x="1891" y="4359"/>
                  </a:lnTo>
                  <a:lnTo>
                    <a:pt x="2775" y="3079"/>
                  </a:lnTo>
                  <a:lnTo>
                    <a:pt x="3963" y="518"/>
                  </a:lnTo>
                  <a:lnTo>
                    <a:pt x="4146" y="0"/>
                  </a:lnTo>
                  <a:close/>
                </a:path>
              </a:pathLst>
            </a:custGeom>
            <a:solidFill>
              <a:srgbClr val="0060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7903281" y="4461859"/>
              <a:ext cx="376415" cy="787366"/>
            </a:xfrm>
            <a:custGeom>
              <a:avLst/>
              <a:gdLst/>
              <a:ahLst/>
              <a:cxnLst/>
              <a:rect l="l" t="t" r="r" b="b"/>
              <a:pathLst>
                <a:path w="10366" h="21888" extrusionOk="0">
                  <a:moveTo>
                    <a:pt x="10365" y="1"/>
                  </a:moveTo>
                  <a:lnTo>
                    <a:pt x="9298" y="885"/>
                  </a:lnTo>
                  <a:lnTo>
                    <a:pt x="7408" y="2714"/>
                  </a:lnTo>
                  <a:lnTo>
                    <a:pt x="5793" y="4573"/>
                  </a:lnTo>
                  <a:lnTo>
                    <a:pt x="4452" y="6463"/>
                  </a:lnTo>
                  <a:lnTo>
                    <a:pt x="3293" y="8323"/>
                  </a:lnTo>
                  <a:lnTo>
                    <a:pt x="2379" y="10152"/>
                  </a:lnTo>
                  <a:lnTo>
                    <a:pt x="1312" y="12834"/>
                  </a:lnTo>
                  <a:lnTo>
                    <a:pt x="458" y="16035"/>
                  </a:lnTo>
                  <a:lnTo>
                    <a:pt x="92" y="18718"/>
                  </a:lnTo>
                  <a:lnTo>
                    <a:pt x="1" y="21491"/>
                  </a:lnTo>
                  <a:lnTo>
                    <a:pt x="31" y="21888"/>
                  </a:lnTo>
                  <a:lnTo>
                    <a:pt x="3385" y="21888"/>
                  </a:lnTo>
                  <a:lnTo>
                    <a:pt x="4055" y="20973"/>
                  </a:lnTo>
                  <a:lnTo>
                    <a:pt x="5214" y="19083"/>
                  </a:lnTo>
                  <a:lnTo>
                    <a:pt x="6707" y="16248"/>
                  </a:lnTo>
                  <a:lnTo>
                    <a:pt x="8201" y="12499"/>
                  </a:lnTo>
                  <a:lnTo>
                    <a:pt x="9207" y="8932"/>
                  </a:lnTo>
                  <a:lnTo>
                    <a:pt x="9847" y="5732"/>
                  </a:lnTo>
                  <a:lnTo>
                    <a:pt x="10213" y="3080"/>
                  </a:lnTo>
                  <a:lnTo>
                    <a:pt x="10365" y="397"/>
                  </a:lnTo>
                  <a:lnTo>
                    <a:pt x="10365" y="1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2A1AB"/>
                </a:solidFill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7409633" y="5006841"/>
              <a:ext cx="284508" cy="242383"/>
            </a:xfrm>
            <a:custGeom>
              <a:avLst/>
              <a:gdLst/>
              <a:ahLst/>
              <a:cxnLst/>
              <a:rect l="l" t="t" r="r" b="b"/>
              <a:pathLst>
                <a:path w="7835" h="6738" extrusionOk="0">
                  <a:moveTo>
                    <a:pt x="0" y="1"/>
                  </a:moveTo>
                  <a:lnTo>
                    <a:pt x="762" y="611"/>
                  </a:lnTo>
                  <a:lnTo>
                    <a:pt x="5914" y="4909"/>
                  </a:lnTo>
                  <a:lnTo>
                    <a:pt x="7835" y="6738"/>
                  </a:lnTo>
                  <a:lnTo>
                    <a:pt x="7835" y="6738"/>
                  </a:lnTo>
                  <a:lnTo>
                    <a:pt x="7164" y="5549"/>
                  </a:lnTo>
                  <a:lnTo>
                    <a:pt x="5518" y="3507"/>
                  </a:lnTo>
                  <a:lnTo>
                    <a:pt x="3536" y="1799"/>
                  </a:lnTo>
                  <a:lnTo>
                    <a:pt x="1250" y="4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2A1AB"/>
                </a:solidFill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7485995" y="4333582"/>
              <a:ext cx="355354" cy="915644"/>
            </a:xfrm>
            <a:custGeom>
              <a:avLst/>
              <a:gdLst/>
              <a:ahLst/>
              <a:cxnLst/>
              <a:rect l="l" t="t" r="r" b="b"/>
              <a:pathLst>
                <a:path w="9786" h="25454" extrusionOk="0">
                  <a:moveTo>
                    <a:pt x="62" y="0"/>
                  </a:moveTo>
                  <a:lnTo>
                    <a:pt x="1" y="2469"/>
                  </a:lnTo>
                  <a:lnTo>
                    <a:pt x="275" y="7225"/>
                  </a:lnTo>
                  <a:lnTo>
                    <a:pt x="946" y="11736"/>
                  </a:lnTo>
                  <a:lnTo>
                    <a:pt x="1799" y="15821"/>
                  </a:lnTo>
                  <a:lnTo>
                    <a:pt x="3262" y="20973"/>
                  </a:lnTo>
                  <a:lnTo>
                    <a:pt x="4756" y="25057"/>
                  </a:lnTo>
                  <a:lnTo>
                    <a:pt x="4939" y="25454"/>
                  </a:lnTo>
                  <a:lnTo>
                    <a:pt x="9786" y="25454"/>
                  </a:lnTo>
                  <a:lnTo>
                    <a:pt x="9603" y="23777"/>
                  </a:lnTo>
                  <a:lnTo>
                    <a:pt x="9115" y="20607"/>
                  </a:lnTo>
                  <a:lnTo>
                    <a:pt x="8201" y="16309"/>
                  </a:lnTo>
                  <a:lnTo>
                    <a:pt x="6707" y="11462"/>
                  </a:lnTo>
                  <a:lnTo>
                    <a:pt x="5061" y="7530"/>
                  </a:lnTo>
                  <a:lnTo>
                    <a:pt x="3415" y="4451"/>
                  </a:lnTo>
                  <a:lnTo>
                    <a:pt x="1921" y="2226"/>
                  </a:lnTo>
                  <a:lnTo>
                    <a:pt x="306" y="24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2A1AB"/>
                </a:solidFill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6697900" y="1698568"/>
              <a:ext cx="691862" cy="455088"/>
            </a:xfrm>
            <a:custGeom>
              <a:avLst/>
              <a:gdLst/>
              <a:ahLst/>
              <a:cxnLst/>
              <a:rect l="l" t="t" r="r" b="b"/>
              <a:pathLst>
                <a:path w="19053" h="12651" extrusionOk="0">
                  <a:moveTo>
                    <a:pt x="1" y="0"/>
                  </a:moveTo>
                  <a:lnTo>
                    <a:pt x="1" y="12651"/>
                  </a:lnTo>
                  <a:lnTo>
                    <a:pt x="19053" y="12651"/>
                  </a:lnTo>
                  <a:lnTo>
                    <a:pt x="19053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6697900" y="1698568"/>
              <a:ext cx="346494" cy="236879"/>
            </a:xfrm>
            <a:custGeom>
              <a:avLst/>
              <a:gdLst/>
              <a:ahLst/>
              <a:cxnLst/>
              <a:rect l="l" t="t" r="r" b="b"/>
              <a:pathLst>
                <a:path w="9542" h="6585" extrusionOk="0">
                  <a:moveTo>
                    <a:pt x="1" y="0"/>
                  </a:moveTo>
                  <a:lnTo>
                    <a:pt x="1" y="3171"/>
                  </a:lnTo>
                  <a:lnTo>
                    <a:pt x="641" y="3994"/>
                  </a:lnTo>
                  <a:lnTo>
                    <a:pt x="2104" y="5183"/>
                  </a:lnTo>
                  <a:lnTo>
                    <a:pt x="3659" y="5975"/>
                  </a:lnTo>
                  <a:lnTo>
                    <a:pt x="5244" y="6402"/>
                  </a:lnTo>
                  <a:lnTo>
                    <a:pt x="7408" y="6585"/>
                  </a:lnTo>
                  <a:lnTo>
                    <a:pt x="9329" y="6371"/>
                  </a:lnTo>
                  <a:lnTo>
                    <a:pt x="9542" y="6341"/>
                  </a:lnTo>
                  <a:lnTo>
                    <a:pt x="8262" y="6280"/>
                  </a:lnTo>
                  <a:lnTo>
                    <a:pt x="6067" y="5762"/>
                  </a:lnTo>
                  <a:lnTo>
                    <a:pt x="4238" y="4847"/>
                  </a:lnTo>
                  <a:lnTo>
                    <a:pt x="2744" y="3750"/>
                  </a:lnTo>
                  <a:lnTo>
                    <a:pt x="1616" y="2561"/>
                  </a:lnTo>
                  <a:lnTo>
                    <a:pt x="793" y="1464"/>
                  </a:lnTo>
                  <a:lnTo>
                    <a:pt x="92" y="2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7027750" y="1863034"/>
              <a:ext cx="32137" cy="31836"/>
            </a:xfrm>
            <a:custGeom>
              <a:avLst/>
              <a:gdLst/>
              <a:ahLst/>
              <a:cxnLst/>
              <a:rect l="l" t="t" r="r" b="b"/>
              <a:pathLst>
                <a:path w="885" h="885" extrusionOk="0">
                  <a:moveTo>
                    <a:pt x="306" y="1"/>
                  </a:moveTo>
                  <a:lnTo>
                    <a:pt x="92" y="153"/>
                  </a:lnTo>
                  <a:lnTo>
                    <a:pt x="1" y="397"/>
                  </a:lnTo>
                  <a:lnTo>
                    <a:pt x="31" y="641"/>
                  </a:lnTo>
                  <a:lnTo>
                    <a:pt x="123" y="763"/>
                  </a:lnTo>
                  <a:lnTo>
                    <a:pt x="245" y="854"/>
                  </a:lnTo>
                  <a:lnTo>
                    <a:pt x="488" y="885"/>
                  </a:lnTo>
                  <a:lnTo>
                    <a:pt x="732" y="793"/>
                  </a:lnTo>
                  <a:lnTo>
                    <a:pt x="885" y="580"/>
                  </a:lnTo>
                  <a:lnTo>
                    <a:pt x="885" y="458"/>
                  </a:lnTo>
                  <a:lnTo>
                    <a:pt x="854" y="275"/>
                  </a:lnTo>
                  <a:lnTo>
                    <a:pt x="610" y="3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7321070" y="1698568"/>
              <a:ext cx="68667" cy="141480"/>
            </a:xfrm>
            <a:custGeom>
              <a:avLst/>
              <a:gdLst/>
              <a:ahLst/>
              <a:cxnLst/>
              <a:rect l="l" t="t" r="r" b="b"/>
              <a:pathLst>
                <a:path w="1891" h="3933" extrusionOk="0">
                  <a:moveTo>
                    <a:pt x="1891" y="0"/>
                  </a:moveTo>
                  <a:lnTo>
                    <a:pt x="1830" y="366"/>
                  </a:lnTo>
                  <a:lnTo>
                    <a:pt x="1220" y="2195"/>
                  </a:lnTo>
                  <a:lnTo>
                    <a:pt x="488" y="3445"/>
                  </a:lnTo>
                  <a:lnTo>
                    <a:pt x="1" y="3933"/>
                  </a:lnTo>
                  <a:lnTo>
                    <a:pt x="1" y="3933"/>
                  </a:lnTo>
                  <a:lnTo>
                    <a:pt x="184" y="3811"/>
                  </a:lnTo>
                  <a:lnTo>
                    <a:pt x="1129" y="3049"/>
                  </a:lnTo>
                  <a:lnTo>
                    <a:pt x="1708" y="2256"/>
                  </a:lnTo>
                  <a:lnTo>
                    <a:pt x="1891" y="1738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6751023" y="2086746"/>
              <a:ext cx="585612" cy="13202"/>
            </a:xfrm>
            <a:custGeom>
              <a:avLst/>
              <a:gdLst/>
              <a:ahLst/>
              <a:cxnLst/>
              <a:rect l="l" t="t" r="r" b="b"/>
              <a:pathLst>
                <a:path w="16127" h="367" extrusionOk="0">
                  <a:moveTo>
                    <a:pt x="1" y="0"/>
                  </a:moveTo>
                  <a:lnTo>
                    <a:pt x="1" y="366"/>
                  </a:lnTo>
                  <a:lnTo>
                    <a:pt x="16127" y="366"/>
                  </a:lnTo>
                  <a:lnTo>
                    <a:pt x="16127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" name="Google Shape;483;p15"/>
          <p:cNvSpPr txBox="1">
            <a:spLocks noGrp="1"/>
          </p:cNvSpPr>
          <p:nvPr>
            <p:ph type="title" idx="2"/>
          </p:nvPr>
        </p:nvSpPr>
        <p:spPr>
          <a:xfrm>
            <a:off x="720000" y="2638425"/>
            <a:ext cx="59865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nton"/>
              <a:buNone/>
              <a:defRPr sz="2100"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13966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thanks!">
    <p:bg>
      <p:bgPr>
        <a:solidFill>
          <a:srgbClr val="EA503F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0"/>
          <p:cNvSpPr txBox="1"/>
          <p:nvPr/>
        </p:nvSpPr>
        <p:spPr>
          <a:xfrm>
            <a:off x="3032550" y="3660250"/>
            <a:ext cx="3078900" cy="5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" sz="1000" b="1">
                <a:solidFill>
                  <a:srgbClr val="F2F2F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" sz="1000" b="1">
                <a:solidFill>
                  <a:srgbClr val="F2F2F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rPr>
              <a:t>, and infographics &amp; images by </a:t>
            </a:r>
            <a:r>
              <a:rPr lang="en" sz="1000" b="1">
                <a:solidFill>
                  <a:srgbClr val="F2F2F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rPr>
              <a:t>. </a:t>
            </a:r>
            <a:endParaRPr sz="1000">
              <a:solidFill>
                <a:srgbClr val="F2F2F2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647" name="Google Shape;647;p20"/>
          <p:cNvSpPr txBox="1">
            <a:spLocks noGrp="1"/>
          </p:cNvSpPr>
          <p:nvPr>
            <p:ph type="subTitle" idx="1"/>
          </p:nvPr>
        </p:nvSpPr>
        <p:spPr>
          <a:xfrm>
            <a:off x="3157050" y="1473632"/>
            <a:ext cx="2829900" cy="10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tamaran"/>
              <a:buNone/>
              <a:defRPr sz="1400"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tamaran"/>
              <a:buNone/>
              <a:defRPr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tamaran"/>
              <a:buNone/>
              <a:defRPr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tamaran"/>
              <a:buNone/>
              <a:defRPr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tamaran"/>
              <a:buNone/>
              <a:defRPr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tamaran"/>
              <a:buNone/>
              <a:defRPr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tamaran"/>
              <a:buNone/>
              <a:defRPr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tamaran"/>
              <a:buNone/>
              <a:defRPr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Catamaran"/>
              <a:buNone/>
              <a:defRPr>
                <a:solidFill>
                  <a:srgbClr val="F2F2F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648" name="Google Shape;648;p20"/>
          <p:cNvSpPr txBox="1">
            <a:spLocks noGrp="1"/>
          </p:cNvSpPr>
          <p:nvPr>
            <p:ph type="title"/>
          </p:nvPr>
        </p:nvSpPr>
        <p:spPr>
          <a:xfrm>
            <a:off x="2599800" y="731398"/>
            <a:ext cx="3944400" cy="5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000"/>
              <a:buFont typeface="Anton"/>
              <a:buNone/>
              <a:defRPr sz="5000">
                <a:solidFill>
                  <a:srgbClr val="F2F2F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649" name="Google Shape;649;p20"/>
          <p:cNvSpPr/>
          <p:nvPr/>
        </p:nvSpPr>
        <p:spPr>
          <a:xfrm>
            <a:off x="3341249" y="2673062"/>
            <a:ext cx="2461489" cy="896607"/>
          </a:xfrm>
          <a:custGeom>
            <a:avLst/>
            <a:gdLst/>
            <a:ahLst/>
            <a:cxnLst/>
            <a:rect l="l" t="t" r="r" b="b"/>
            <a:pathLst>
              <a:path w="93362" h="33294" extrusionOk="0">
                <a:moveTo>
                  <a:pt x="42641" y="0"/>
                </a:moveTo>
                <a:cubicBezTo>
                  <a:pt x="41535" y="0"/>
                  <a:pt x="40275" y="132"/>
                  <a:pt x="38822" y="442"/>
                </a:cubicBezTo>
                <a:cubicBezTo>
                  <a:pt x="31894" y="1925"/>
                  <a:pt x="29010" y="5923"/>
                  <a:pt x="26865" y="5923"/>
                </a:cubicBezTo>
                <a:cubicBezTo>
                  <a:pt x="26310" y="5923"/>
                  <a:pt x="25804" y="5656"/>
                  <a:pt x="25291" y="5008"/>
                </a:cubicBezTo>
                <a:cubicBezTo>
                  <a:pt x="22377" y="1339"/>
                  <a:pt x="19407" y="180"/>
                  <a:pt x="16817" y="180"/>
                </a:cubicBezTo>
                <a:cubicBezTo>
                  <a:pt x="12371" y="180"/>
                  <a:pt x="9045" y="3594"/>
                  <a:pt x="9045" y="3594"/>
                </a:cubicBezTo>
                <a:cubicBezTo>
                  <a:pt x="640" y="9738"/>
                  <a:pt x="0" y="18912"/>
                  <a:pt x="3664" y="24598"/>
                </a:cubicBezTo>
                <a:cubicBezTo>
                  <a:pt x="5227" y="27025"/>
                  <a:pt x="6787" y="27753"/>
                  <a:pt x="8263" y="27753"/>
                </a:cubicBezTo>
                <a:cubicBezTo>
                  <a:pt x="10247" y="27753"/>
                  <a:pt x="12079" y="26437"/>
                  <a:pt x="13560" y="26161"/>
                </a:cubicBezTo>
                <a:cubicBezTo>
                  <a:pt x="13683" y="26139"/>
                  <a:pt x="13790" y="26128"/>
                  <a:pt x="13884" y="26128"/>
                </a:cubicBezTo>
                <a:cubicBezTo>
                  <a:pt x="15780" y="26128"/>
                  <a:pt x="12414" y="30553"/>
                  <a:pt x="19005" y="32818"/>
                </a:cubicBezTo>
                <a:cubicBezTo>
                  <a:pt x="19974" y="33151"/>
                  <a:pt x="20965" y="33294"/>
                  <a:pt x="21961" y="33294"/>
                </a:cubicBezTo>
                <a:cubicBezTo>
                  <a:pt x="28027" y="33294"/>
                  <a:pt x="34299" y="27994"/>
                  <a:pt x="37200" y="27994"/>
                </a:cubicBezTo>
                <a:cubicBezTo>
                  <a:pt x="37224" y="27994"/>
                  <a:pt x="37249" y="27994"/>
                  <a:pt x="37273" y="27995"/>
                </a:cubicBezTo>
                <a:cubicBezTo>
                  <a:pt x="40609" y="28102"/>
                  <a:pt x="39405" y="30753"/>
                  <a:pt x="47471" y="32285"/>
                </a:cubicBezTo>
                <a:cubicBezTo>
                  <a:pt x="49051" y="32585"/>
                  <a:pt x="50463" y="32724"/>
                  <a:pt x="51784" y="32724"/>
                </a:cubicBezTo>
                <a:cubicBezTo>
                  <a:pt x="56262" y="32724"/>
                  <a:pt x="59702" y="31129"/>
                  <a:pt x="65160" y="28816"/>
                </a:cubicBezTo>
                <a:cubicBezTo>
                  <a:pt x="68935" y="27216"/>
                  <a:pt x="70884" y="26634"/>
                  <a:pt x="72312" y="26634"/>
                </a:cubicBezTo>
                <a:cubicBezTo>
                  <a:pt x="74642" y="26634"/>
                  <a:pt x="75586" y="28182"/>
                  <a:pt x="80802" y="29385"/>
                </a:cubicBezTo>
                <a:cubicBezTo>
                  <a:pt x="81265" y="29492"/>
                  <a:pt x="81736" y="29543"/>
                  <a:pt x="82210" y="29543"/>
                </a:cubicBezTo>
                <a:cubicBezTo>
                  <a:pt x="87589" y="29543"/>
                  <a:pt x="93362" y="22944"/>
                  <a:pt x="92333" y="15896"/>
                </a:cubicBezTo>
                <a:cubicBezTo>
                  <a:pt x="91075" y="7265"/>
                  <a:pt x="88641" y="1697"/>
                  <a:pt x="83016" y="549"/>
                </a:cubicBezTo>
                <a:cubicBezTo>
                  <a:pt x="82001" y="341"/>
                  <a:pt x="81093" y="250"/>
                  <a:pt x="80276" y="250"/>
                </a:cubicBezTo>
                <a:cubicBezTo>
                  <a:pt x="74209" y="250"/>
                  <a:pt x="73152" y="5292"/>
                  <a:pt x="70454" y="5292"/>
                </a:cubicBezTo>
                <a:cubicBezTo>
                  <a:pt x="69706" y="5292"/>
                  <a:pt x="68832" y="4904"/>
                  <a:pt x="67690" y="3914"/>
                </a:cubicBezTo>
                <a:cubicBezTo>
                  <a:pt x="65485" y="2002"/>
                  <a:pt x="63540" y="1358"/>
                  <a:pt x="61794" y="1358"/>
                </a:cubicBezTo>
                <a:cubicBezTo>
                  <a:pt x="58186" y="1358"/>
                  <a:pt x="55424" y="4109"/>
                  <a:pt x="52954" y="4109"/>
                </a:cubicBezTo>
                <a:cubicBezTo>
                  <a:pt x="52598" y="4109"/>
                  <a:pt x="52248" y="4052"/>
                  <a:pt x="51902" y="3921"/>
                </a:cubicBezTo>
                <a:cubicBezTo>
                  <a:pt x="49699" y="3085"/>
                  <a:pt x="47992" y="0"/>
                  <a:pt x="4264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0"/>
          <p:cNvSpPr/>
          <p:nvPr/>
        </p:nvSpPr>
        <p:spPr>
          <a:xfrm>
            <a:off x="3417449" y="2673062"/>
            <a:ext cx="2461489" cy="896607"/>
          </a:xfrm>
          <a:custGeom>
            <a:avLst/>
            <a:gdLst/>
            <a:ahLst/>
            <a:cxnLst/>
            <a:rect l="l" t="t" r="r" b="b"/>
            <a:pathLst>
              <a:path w="93362" h="33294" extrusionOk="0">
                <a:moveTo>
                  <a:pt x="42641" y="0"/>
                </a:moveTo>
                <a:cubicBezTo>
                  <a:pt x="41535" y="0"/>
                  <a:pt x="40275" y="132"/>
                  <a:pt x="38822" y="442"/>
                </a:cubicBezTo>
                <a:cubicBezTo>
                  <a:pt x="31894" y="1925"/>
                  <a:pt x="29010" y="5923"/>
                  <a:pt x="26865" y="5923"/>
                </a:cubicBezTo>
                <a:cubicBezTo>
                  <a:pt x="26310" y="5923"/>
                  <a:pt x="25804" y="5656"/>
                  <a:pt x="25291" y="5008"/>
                </a:cubicBezTo>
                <a:cubicBezTo>
                  <a:pt x="22377" y="1339"/>
                  <a:pt x="19407" y="180"/>
                  <a:pt x="16817" y="180"/>
                </a:cubicBezTo>
                <a:cubicBezTo>
                  <a:pt x="12371" y="180"/>
                  <a:pt x="9045" y="3594"/>
                  <a:pt x="9045" y="3594"/>
                </a:cubicBezTo>
                <a:cubicBezTo>
                  <a:pt x="640" y="9738"/>
                  <a:pt x="0" y="18912"/>
                  <a:pt x="3664" y="24598"/>
                </a:cubicBezTo>
                <a:cubicBezTo>
                  <a:pt x="5227" y="27025"/>
                  <a:pt x="6787" y="27753"/>
                  <a:pt x="8263" y="27753"/>
                </a:cubicBezTo>
                <a:cubicBezTo>
                  <a:pt x="10247" y="27753"/>
                  <a:pt x="12079" y="26437"/>
                  <a:pt x="13560" y="26161"/>
                </a:cubicBezTo>
                <a:cubicBezTo>
                  <a:pt x="13683" y="26139"/>
                  <a:pt x="13790" y="26128"/>
                  <a:pt x="13884" y="26128"/>
                </a:cubicBezTo>
                <a:cubicBezTo>
                  <a:pt x="15780" y="26128"/>
                  <a:pt x="12414" y="30553"/>
                  <a:pt x="19005" y="32818"/>
                </a:cubicBezTo>
                <a:cubicBezTo>
                  <a:pt x="19974" y="33151"/>
                  <a:pt x="20965" y="33294"/>
                  <a:pt x="21961" y="33294"/>
                </a:cubicBezTo>
                <a:cubicBezTo>
                  <a:pt x="28027" y="33294"/>
                  <a:pt x="34299" y="27994"/>
                  <a:pt x="37200" y="27994"/>
                </a:cubicBezTo>
                <a:cubicBezTo>
                  <a:pt x="37224" y="27994"/>
                  <a:pt x="37249" y="27994"/>
                  <a:pt x="37273" y="27995"/>
                </a:cubicBezTo>
                <a:cubicBezTo>
                  <a:pt x="40609" y="28102"/>
                  <a:pt x="39405" y="30753"/>
                  <a:pt x="47471" y="32285"/>
                </a:cubicBezTo>
                <a:cubicBezTo>
                  <a:pt x="49051" y="32585"/>
                  <a:pt x="50463" y="32724"/>
                  <a:pt x="51784" y="32724"/>
                </a:cubicBezTo>
                <a:cubicBezTo>
                  <a:pt x="56262" y="32724"/>
                  <a:pt x="59702" y="31129"/>
                  <a:pt x="65160" y="28816"/>
                </a:cubicBezTo>
                <a:cubicBezTo>
                  <a:pt x="68935" y="27216"/>
                  <a:pt x="70884" y="26634"/>
                  <a:pt x="72312" y="26634"/>
                </a:cubicBezTo>
                <a:cubicBezTo>
                  <a:pt x="74642" y="26634"/>
                  <a:pt x="75586" y="28182"/>
                  <a:pt x="80802" y="29385"/>
                </a:cubicBezTo>
                <a:cubicBezTo>
                  <a:pt x="81265" y="29492"/>
                  <a:pt x="81736" y="29543"/>
                  <a:pt x="82210" y="29543"/>
                </a:cubicBezTo>
                <a:cubicBezTo>
                  <a:pt x="87589" y="29543"/>
                  <a:pt x="93362" y="22944"/>
                  <a:pt x="92333" y="15896"/>
                </a:cubicBezTo>
                <a:cubicBezTo>
                  <a:pt x="91075" y="7265"/>
                  <a:pt x="88641" y="1697"/>
                  <a:pt x="83016" y="549"/>
                </a:cubicBezTo>
                <a:cubicBezTo>
                  <a:pt x="82001" y="341"/>
                  <a:pt x="81093" y="250"/>
                  <a:pt x="80276" y="250"/>
                </a:cubicBezTo>
                <a:cubicBezTo>
                  <a:pt x="74209" y="250"/>
                  <a:pt x="73152" y="5292"/>
                  <a:pt x="70454" y="5292"/>
                </a:cubicBezTo>
                <a:cubicBezTo>
                  <a:pt x="69706" y="5292"/>
                  <a:pt x="68832" y="4904"/>
                  <a:pt x="67690" y="3914"/>
                </a:cubicBezTo>
                <a:cubicBezTo>
                  <a:pt x="65485" y="2002"/>
                  <a:pt x="63540" y="1358"/>
                  <a:pt x="61794" y="1358"/>
                </a:cubicBezTo>
                <a:cubicBezTo>
                  <a:pt x="58186" y="1358"/>
                  <a:pt x="55424" y="4109"/>
                  <a:pt x="52954" y="4109"/>
                </a:cubicBezTo>
                <a:cubicBezTo>
                  <a:pt x="52598" y="4109"/>
                  <a:pt x="52248" y="4052"/>
                  <a:pt x="51902" y="3921"/>
                </a:cubicBezTo>
                <a:cubicBezTo>
                  <a:pt x="49699" y="3085"/>
                  <a:pt x="47992" y="0"/>
                  <a:pt x="42641" y="0"/>
                </a:cubicBezTo>
                <a:close/>
              </a:path>
            </a:pathLst>
          </a:custGeom>
          <a:noFill/>
          <a:ln w="9525" cap="flat" cmpd="sng">
            <a:solidFill>
              <a:schemeClr val="accent3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77481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6" name="Google Shape;396;p14"/>
          <p:cNvGrpSpPr/>
          <p:nvPr/>
        </p:nvGrpSpPr>
        <p:grpSpPr>
          <a:xfrm>
            <a:off x="-12" y="28"/>
            <a:ext cx="9143336" cy="5181716"/>
            <a:chOff x="238125" y="849950"/>
            <a:chExt cx="7153850" cy="4015900"/>
          </a:xfrm>
        </p:grpSpPr>
        <p:sp>
          <p:nvSpPr>
            <p:cNvPr id="397" name="Google Shape;397;p14"/>
            <p:cNvSpPr/>
            <p:nvPr/>
          </p:nvSpPr>
          <p:spPr>
            <a:xfrm>
              <a:off x="238125" y="849950"/>
              <a:ext cx="750750" cy="750750"/>
            </a:xfrm>
            <a:custGeom>
              <a:avLst/>
              <a:gdLst/>
              <a:ahLst/>
              <a:cxnLst/>
              <a:rect l="l" t="t" r="r" b="b"/>
              <a:pathLst>
                <a:path w="30030" h="30030" extrusionOk="0">
                  <a:moveTo>
                    <a:pt x="8624" y="0"/>
                  </a:moveTo>
                  <a:lnTo>
                    <a:pt x="0" y="8624"/>
                  </a:lnTo>
                  <a:lnTo>
                    <a:pt x="0" y="30030"/>
                  </a:lnTo>
                  <a:lnTo>
                    <a:pt x="8531" y="21499"/>
                  </a:lnTo>
                  <a:lnTo>
                    <a:pt x="8531" y="8531"/>
                  </a:lnTo>
                  <a:lnTo>
                    <a:pt x="21499" y="8531"/>
                  </a:lnTo>
                  <a:lnTo>
                    <a:pt x="30030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4"/>
            <p:cNvSpPr/>
            <p:nvPr/>
          </p:nvSpPr>
          <p:spPr>
            <a:xfrm>
              <a:off x="77557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4"/>
            <p:cNvSpPr/>
            <p:nvPr/>
          </p:nvSpPr>
          <p:spPr>
            <a:xfrm>
              <a:off x="13107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4"/>
            <p:cNvSpPr/>
            <p:nvPr/>
          </p:nvSpPr>
          <p:spPr>
            <a:xfrm>
              <a:off x="238125" y="13874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4"/>
            <p:cNvSpPr/>
            <p:nvPr/>
          </p:nvSpPr>
          <p:spPr>
            <a:xfrm>
              <a:off x="1845875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4"/>
            <p:cNvSpPr/>
            <p:nvPr/>
          </p:nvSpPr>
          <p:spPr>
            <a:xfrm>
              <a:off x="238125" y="40631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4"/>
            <p:cNvSpPr/>
            <p:nvPr/>
          </p:nvSpPr>
          <p:spPr>
            <a:xfrm>
              <a:off x="238125" y="19225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4"/>
            <p:cNvSpPr/>
            <p:nvPr/>
          </p:nvSpPr>
          <p:spPr>
            <a:xfrm>
              <a:off x="238125" y="3527975"/>
              <a:ext cx="213300" cy="748425"/>
            </a:xfrm>
            <a:custGeom>
              <a:avLst/>
              <a:gdLst/>
              <a:ahLst/>
              <a:cxnLst/>
              <a:rect l="l" t="t" r="r" b="b"/>
              <a:pathLst>
                <a:path w="8532" h="29937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4"/>
            <p:cNvSpPr/>
            <p:nvPr/>
          </p:nvSpPr>
          <p:spPr>
            <a:xfrm>
              <a:off x="238125" y="24576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4"/>
            <p:cNvSpPr/>
            <p:nvPr/>
          </p:nvSpPr>
          <p:spPr>
            <a:xfrm>
              <a:off x="238125" y="29928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4"/>
            <p:cNvSpPr/>
            <p:nvPr/>
          </p:nvSpPr>
          <p:spPr>
            <a:xfrm>
              <a:off x="3451300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4"/>
            <p:cNvSpPr/>
            <p:nvPr/>
          </p:nvSpPr>
          <p:spPr>
            <a:xfrm>
              <a:off x="55903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4"/>
            <p:cNvSpPr/>
            <p:nvPr/>
          </p:nvSpPr>
          <p:spPr>
            <a:xfrm>
              <a:off x="238125" y="849950"/>
              <a:ext cx="215625" cy="215625"/>
            </a:xfrm>
            <a:custGeom>
              <a:avLst/>
              <a:gdLst/>
              <a:ahLst/>
              <a:cxnLst/>
              <a:rect l="l" t="t" r="r" b="b"/>
              <a:pathLst>
                <a:path w="8625" h="8625" extrusionOk="0">
                  <a:moveTo>
                    <a:pt x="0" y="0"/>
                  </a:moveTo>
                  <a:lnTo>
                    <a:pt x="0" y="8624"/>
                  </a:lnTo>
                  <a:lnTo>
                    <a:pt x="86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4"/>
            <p:cNvSpPr/>
            <p:nvPr/>
          </p:nvSpPr>
          <p:spPr>
            <a:xfrm>
              <a:off x="7139875" y="4613750"/>
              <a:ext cx="252100" cy="252100"/>
            </a:xfrm>
            <a:custGeom>
              <a:avLst/>
              <a:gdLst/>
              <a:ahLst/>
              <a:cxnLst/>
              <a:rect l="l" t="t" r="r" b="b"/>
              <a:pathLst>
                <a:path w="10084" h="10084" extrusionOk="0">
                  <a:moveTo>
                    <a:pt x="10083" y="1"/>
                  </a:moveTo>
                  <a:lnTo>
                    <a:pt x="1" y="10083"/>
                  </a:lnTo>
                  <a:lnTo>
                    <a:pt x="10083" y="10083"/>
                  </a:lnTo>
                  <a:lnTo>
                    <a:pt x="10083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4"/>
            <p:cNvSpPr/>
            <p:nvPr/>
          </p:nvSpPr>
          <p:spPr>
            <a:xfrm>
              <a:off x="5055150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7" y="8531"/>
                  </a:lnTo>
                  <a:lnTo>
                    <a:pt x="30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4"/>
            <p:cNvSpPr/>
            <p:nvPr/>
          </p:nvSpPr>
          <p:spPr>
            <a:xfrm>
              <a:off x="4520025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99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4"/>
            <p:cNvSpPr/>
            <p:nvPr/>
          </p:nvSpPr>
          <p:spPr>
            <a:xfrm>
              <a:off x="23810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4"/>
            <p:cNvSpPr/>
            <p:nvPr/>
          </p:nvSpPr>
          <p:spPr>
            <a:xfrm>
              <a:off x="29161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4"/>
            <p:cNvSpPr/>
            <p:nvPr/>
          </p:nvSpPr>
          <p:spPr>
            <a:xfrm>
              <a:off x="238125" y="4598250"/>
              <a:ext cx="694150" cy="267600"/>
            </a:xfrm>
            <a:custGeom>
              <a:avLst/>
              <a:gdLst/>
              <a:ahLst/>
              <a:cxnLst/>
              <a:rect l="l" t="t" r="r" b="b"/>
              <a:pathLst>
                <a:path w="27766" h="10704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10703"/>
                  </a:lnTo>
                  <a:lnTo>
                    <a:pt x="19234" y="10703"/>
                  </a:lnTo>
                  <a:lnTo>
                    <a:pt x="27765" y="2172"/>
                  </a:lnTo>
                  <a:lnTo>
                    <a:pt x="8531" y="2172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4"/>
            <p:cNvSpPr/>
            <p:nvPr/>
          </p:nvSpPr>
          <p:spPr>
            <a:xfrm>
              <a:off x="39864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344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4"/>
            <p:cNvSpPr/>
            <p:nvPr/>
          </p:nvSpPr>
          <p:spPr>
            <a:xfrm>
              <a:off x="60696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718975" y="4652525"/>
              <a:ext cx="748425" cy="213325"/>
            </a:xfrm>
            <a:custGeom>
              <a:avLst/>
              <a:gdLst/>
              <a:ahLst/>
              <a:cxnLst/>
              <a:rect l="l" t="t" r="r" b="b"/>
              <a:pathLst>
                <a:path w="29937" h="8533" extrusionOk="0">
                  <a:moveTo>
                    <a:pt x="8531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4"/>
            <p:cNvSpPr/>
            <p:nvPr/>
          </p:nvSpPr>
          <p:spPr>
            <a:xfrm>
              <a:off x="6604750" y="4078625"/>
              <a:ext cx="787225" cy="787225"/>
            </a:xfrm>
            <a:custGeom>
              <a:avLst/>
              <a:gdLst/>
              <a:ahLst/>
              <a:cxnLst/>
              <a:rect l="l" t="t" r="r" b="b"/>
              <a:pathLst>
                <a:path w="31489" h="31489" extrusionOk="0">
                  <a:moveTo>
                    <a:pt x="31488" y="0"/>
                  </a:moveTo>
                  <a:lnTo>
                    <a:pt x="22957" y="8531"/>
                  </a:lnTo>
                  <a:lnTo>
                    <a:pt x="22957" y="22957"/>
                  </a:lnTo>
                  <a:lnTo>
                    <a:pt x="8532" y="22957"/>
                  </a:lnTo>
                  <a:lnTo>
                    <a:pt x="0" y="31488"/>
                  </a:lnTo>
                  <a:lnTo>
                    <a:pt x="21406" y="31488"/>
                  </a:lnTo>
                  <a:lnTo>
                    <a:pt x="31488" y="21406"/>
                  </a:lnTo>
                  <a:lnTo>
                    <a:pt x="314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4"/>
            <p:cNvSpPr/>
            <p:nvPr/>
          </p:nvSpPr>
          <p:spPr>
            <a:xfrm>
              <a:off x="7178675" y="19380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01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4"/>
            <p:cNvSpPr/>
            <p:nvPr/>
          </p:nvSpPr>
          <p:spPr>
            <a:xfrm>
              <a:off x="7178675" y="35434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4"/>
            <p:cNvSpPr/>
            <p:nvPr/>
          </p:nvSpPr>
          <p:spPr>
            <a:xfrm>
              <a:off x="7178675" y="30083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4"/>
            <p:cNvSpPr/>
            <p:nvPr/>
          </p:nvSpPr>
          <p:spPr>
            <a:xfrm>
              <a:off x="7178675" y="1402925"/>
              <a:ext cx="213300" cy="747650"/>
            </a:xfrm>
            <a:custGeom>
              <a:avLst/>
              <a:gdLst/>
              <a:ahLst/>
              <a:cxnLst/>
              <a:rect l="l" t="t" r="r" b="b"/>
              <a:pathLst>
                <a:path w="8532" h="29906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06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4"/>
            <p:cNvSpPr/>
            <p:nvPr/>
          </p:nvSpPr>
          <p:spPr>
            <a:xfrm>
              <a:off x="6660575" y="849950"/>
              <a:ext cx="731400" cy="231125"/>
            </a:xfrm>
            <a:custGeom>
              <a:avLst/>
              <a:gdLst/>
              <a:ahLst/>
              <a:cxnLst/>
              <a:rect l="l" t="t" r="r" b="b"/>
              <a:pathLst>
                <a:path w="29256" h="9245" extrusionOk="0">
                  <a:moveTo>
                    <a:pt x="8532" y="0"/>
                  </a:moveTo>
                  <a:lnTo>
                    <a:pt x="1" y="8531"/>
                  </a:lnTo>
                  <a:lnTo>
                    <a:pt x="20724" y="8531"/>
                  </a:lnTo>
                  <a:lnTo>
                    <a:pt x="20724" y="9245"/>
                  </a:lnTo>
                  <a:lnTo>
                    <a:pt x="29255" y="714"/>
                  </a:lnTo>
                  <a:lnTo>
                    <a:pt x="29255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4"/>
            <p:cNvSpPr/>
            <p:nvPr/>
          </p:nvSpPr>
          <p:spPr>
            <a:xfrm>
              <a:off x="61254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4"/>
            <p:cNvSpPr/>
            <p:nvPr/>
          </p:nvSpPr>
          <p:spPr>
            <a:xfrm>
              <a:off x="7178675" y="8677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4"/>
            <p:cNvSpPr/>
            <p:nvPr/>
          </p:nvSpPr>
          <p:spPr>
            <a:xfrm>
              <a:off x="7178675" y="24732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4"/>
            <p:cNvSpPr/>
            <p:nvPr/>
          </p:nvSpPr>
          <p:spPr>
            <a:xfrm>
              <a:off x="2858750" y="4652525"/>
              <a:ext cx="749225" cy="213325"/>
            </a:xfrm>
            <a:custGeom>
              <a:avLst/>
              <a:gdLst/>
              <a:ahLst/>
              <a:cxnLst/>
              <a:rect l="l" t="t" r="r" b="b"/>
              <a:pathLst>
                <a:path w="29969" h="8533" extrusionOk="0">
                  <a:moveTo>
                    <a:pt x="8563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69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4"/>
            <p:cNvSpPr/>
            <p:nvPr/>
          </p:nvSpPr>
          <p:spPr>
            <a:xfrm>
              <a:off x="12541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4"/>
            <p:cNvSpPr/>
            <p:nvPr/>
          </p:nvSpPr>
          <p:spPr>
            <a:xfrm>
              <a:off x="2323625" y="4652525"/>
              <a:ext cx="749200" cy="213325"/>
            </a:xfrm>
            <a:custGeom>
              <a:avLst/>
              <a:gdLst/>
              <a:ahLst/>
              <a:cxnLst/>
              <a:rect l="l" t="t" r="r" b="b"/>
              <a:pathLst>
                <a:path w="29968" h="8533" extrusionOk="0">
                  <a:moveTo>
                    <a:pt x="856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4"/>
            <p:cNvSpPr/>
            <p:nvPr/>
          </p:nvSpPr>
          <p:spPr>
            <a:xfrm>
              <a:off x="17892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375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4"/>
            <p:cNvSpPr/>
            <p:nvPr/>
          </p:nvSpPr>
          <p:spPr>
            <a:xfrm>
              <a:off x="55344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4"/>
            <p:cNvSpPr/>
            <p:nvPr/>
          </p:nvSpPr>
          <p:spPr>
            <a:xfrm>
              <a:off x="33939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63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4"/>
            <p:cNvSpPr/>
            <p:nvPr/>
          </p:nvSpPr>
          <p:spPr>
            <a:xfrm>
              <a:off x="49993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4"/>
            <p:cNvSpPr/>
            <p:nvPr/>
          </p:nvSpPr>
          <p:spPr>
            <a:xfrm>
              <a:off x="446417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4"/>
            <p:cNvSpPr/>
            <p:nvPr/>
          </p:nvSpPr>
          <p:spPr>
            <a:xfrm>
              <a:off x="39290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4"/>
            <p:cNvSpPr/>
            <p:nvPr/>
          </p:nvSpPr>
          <p:spPr>
            <a:xfrm>
              <a:off x="6660575" y="1063225"/>
              <a:ext cx="518125" cy="17850"/>
            </a:xfrm>
            <a:custGeom>
              <a:avLst/>
              <a:gdLst/>
              <a:ahLst/>
              <a:cxnLst/>
              <a:rect l="l" t="t" r="r" b="b"/>
              <a:pathLst>
                <a:path w="20725" h="714" fill="none" extrusionOk="0">
                  <a:moveTo>
                    <a:pt x="20724" y="714"/>
                  </a:moveTo>
                  <a:lnTo>
                    <a:pt x="207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14"/>
          <p:cNvSpPr txBox="1">
            <a:spLocks noGrp="1"/>
          </p:cNvSpPr>
          <p:nvPr>
            <p:ph type="title"/>
          </p:nvPr>
        </p:nvSpPr>
        <p:spPr>
          <a:xfrm>
            <a:off x="720000" y="686200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Font typeface="Anton"/>
              <a:buNone/>
              <a:defRPr sz="50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994622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219" y="4454100"/>
            <a:ext cx="9143781" cy="689384"/>
          </a:xfrm>
          <a:custGeom>
            <a:avLst/>
            <a:gdLst/>
            <a:ahLst/>
            <a:cxnLst/>
            <a:rect l="l" t="t" r="r" b="b"/>
            <a:pathLst>
              <a:path w="303654" h="91582" extrusionOk="0">
                <a:moveTo>
                  <a:pt x="0" y="0"/>
                </a:moveTo>
                <a:lnTo>
                  <a:pt x="0" y="91582"/>
                </a:lnTo>
                <a:lnTo>
                  <a:pt x="303653" y="91582"/>
                </a:lnTo>
                <a:lnTo>
                  <a:pt x="30365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558925" y="542420"/>
            <a:ext cx="3207900" cy="13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accent3"/>
                </a:solidFill>
              </a:defRPr>
            </a:lvl1pPr>
            <a:lvl2pPr lvl="1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81948" y="2332221"/>
            <a:ext cx="31896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 idx="2"/>
          </p:nvPr>
        </p:nvSpPr>
        <p:spPr>
          <a:xfrm>
            <a:off x="752400" y="1927975"/>
            <a:ext cx="2927400" cy="3819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1pPr>
            <a:lvl2pPr lvl="1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2pPr>
            <a:lvl3pPr lvl="2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3pPr>
            <a:lvl4pPr lvl="3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4pPr>
            <a:lvl5pPr lvl="4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5pPr>
            <a:lvl6pPr lvl="5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6pPr>
            <a:lvl7pPr lvl="6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7pPr>
            <a:lvl8pPr lvl="7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8pPr>
            <a:lvl9pPr lvl="8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  <a:latin typeface="Caveat Brush"/>
                <a:ea typeface="Caveat Brush"/>
                <a:cs typeface="Caveat Brush"/>
                <a:sym typeface="Caveat Brush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40640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accent4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9144000" cy="5325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125" y="1902900"/>
            <a:ext cx="9156294" cy="3390332"/>
          </a:xfrm>
          <a:custGeom>
            <a:avLst/>
            <a:gdLst/>
            <a:ahLst/>
            <a:cxnLst/>
            <a:rect l="l" t="t" r="r" b="b"/>
            <a:pathLst>
              <a:path w="21871" h="9346" extrusionOk="0">
                <a:moveTo>
                  <a:pt x="10934" y="0"/>
                </a:moveTo>
                <a:cubicBezTo>
                  <a:pt x="9696" y="0"/>
                  <a:pt x="8509" y="493"/>
                  <a:pt x="7634" y="1370"/>
                </a:cubicBezTo>
                <a:lnTo>
                  <a:pt x="0" y="9004"/>
                </a:lnTo>
                <a:cubicBezTo>
                  <a:pt x="218" y="9222"/>
                  <a:pt x="514" y="9346"/>
                  <a:pt x="824" y="9346"/>
                </a:cubicBezTo>
                <a:lnTo>
                  <a:pt x="21044" y="9346"/>
                </a:lnTo>
                <a:cubicBezTo>
                  <a:pt x="21354" y="9346"/>
                  <a:pt x="21652" y="9222"/>
                  <a:pt x="21870" y="9004"/>
                </a:cubicBezTo>
                <a:lnTo>
                  <a:pt x="14237" y="1370"/>
                </a:lnTo>
                <a:cubicBezTo>
                  <a:pt x="13362" y="493"/>
                  <a:pt x="12172" y="0"/>
                  <a:pt x="10934" y="0"/>
                </a:cubicBezTo>
                <a:close/>
              </a:path>
            </a:pathLst>
          </a:custGeom>
          <a:solidFill>
            <a:schemeClr val="accent4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791800" y="4233329"/>
            <a:ext cx="55605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veat"/>
              <a:buNone/>
              <a:defRPr sz="1800">
                <a:latin typeface="Caveat"/>
                <a:ea typeface="Caveat"/>
                <a:cs typeface="Caveat"/>
                <a:sym typeface="Cave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veat"/>
              <a:buNone/>
              <a:defRPr sz="1800">
                <a:latin typeface="Caveat"/>
                <a:ea typeface="Caveat"/>
                <a:cs typeface="Caveat"/>
                <a:sym typeface="Cave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veat"/>
              <a:buNone/>
              <a:defRPr sz="1800">
                <a:latin typeface="Caveat"/>
                <a:ea typeface="Caveat"/>
                <a:cs typeface="Caveat"/>
                <a:sym typeface="Cave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veat"/>
              <a:buNone/>
              <a:defRPr sz="1800">
                <a:latin typeface="Caveat"/>
                <a:ea typeface="Caveat"/>
                <a:cs typeface="Caveat"/>
                <a:sym typeface="Cave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veat"/>
              <a:buNone/>
              <a:defRPr sz="1800">
                <a:latin typeface="Caveat"/>
                <a:ea typeface="Caveat"/>
                <a:cs typeface="Caveat"/>
                <a:sym typeface="Cave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veat"/>
              <a:buNone/>
              <a:defRPr sz="1800">
                <a:latin typeface="Caveat"/>
                <a:ea typeface="Caveat"/>
                <a:cs typeface="Caveat"/>
                <a:sym typeface="Cave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veat"/>
              <a:buNone/>
              <a:defRPr sz="1800">
                <a:latin typeface="Caveat"/>
                <a:ea typeface="Caveat"/>
                <a:cs typeface="Caveat"/>
                <a:sym typeface="Cave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veat"/>
              <a:buNone/>
              <a:defRPr sz="1800"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>
            <a:off x="125" y="-154475"/>
            <a:ext cx="9156294" cy="3390332"/>
          </a:xfrm>
          <a:custGeom>
            <a:avLst/>
            <a:gdLst/>
            <a:ahLst/>
            <a:cxnLst/>
            <a:rect l="l" t="t" r="r" b="b"/>
            <a:pathLst>
              <a:path w="21871" h="9346" extrusionOk="0">
                <a:moveTo>
                  <a:pt x="10934" y="0"/>
                </a:moveTo>
                <a:cubicBezTo>
                  <a:pt x="9696" y="0"/>
                  <a:pt x="8509" y="493"/>
                  <a:pt x="7634" y="1370"/>
                </a:cubicBezTo>
                <a:lnTo>
                  <a:pt x="0" y="9004"/>
                </a:lnTo>
                <a:cubicBezTo>
                  <a:pt x="218" y="9222"/>
                  <a:pt x="514" y="9346"/>
                  <a:pt x="824" y="9346"/>
                </a:cubicBezTo>
                <a:lnTo>
                  <a:pt x="21044" y="9346"/>
                </a:lnTo>
                <a:cubicBezTo>
                  <a:pt x="21354" y="9346"/>
                  <a:pt x="21652" y="9222"/>
                  <a:pt x="21870" y="9004"/>
                </a:cubicBezTo>
                <a:lnTo>
                  <a:pt x="14237" y="1370"/>
                </a:lnTo>
                <a:cubicBezTo>
                  <a:pt x="13362" y="493"/>
                  <a:pt x="12172" y="0"/>
                  <a:pt x="10934" y="0"/>
                </a:cubicBezTo>
                <a:close/>
              </a:path>
            </a:pathLst>
          </a:custGeom>
          <a:solidFill>
            <a:schemeClr val="accent5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1656350" y="914648"/>
            <a:ext cx="58314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500" b="0">
                <a:latin typeface="Rubik"/>
                <a:ea typeface="Rubik"/>
                <a:cs typeface="Rubik"/>
                <a:sym typeface="Rubi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500" b="0">
                <a:latin typeface="Rubik"/>
                <a:ea typeface="Rubik"/>
                <a:cs typeface="Rubik"/>
                <a:sym typeface="Rubi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500" b="0">
                <a:latin typeface="Rubik"/>
                <a:ea typeface="Rubik"/>
                <a:cs typeface="Rubik"/>
                <a:sym typeface="Rubi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500" b="0">
                <a:latin typeface="Rubik"/>
                <a:ea typeface="Rubik"/>
                <a:cs typeface="Rubik"/>
                <a:sym typeface="Rubi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500" b="0">
                <a:latin typeface="Rubik"/>
                <a:ea typeface="Rubik"/>
                <a:cs typeface="Rubik"/>
                <a:sym typeface="Rubi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500" b="0">
                <a:latin typeface="Rubik"/>
                <a:ea typeface="Rubik"/>
                <a:cs typeface="Rubik"/>
                <a:sym typeface="Rubi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500" b="0">
                <a:latin typeface="Rubik"/>
                <a:ea typeface="Rubik"/>
                <a:cs typeface="Rubik"/>
                <a:sym typeface="Rubi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500" b="0"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4059473" y="2557450"/>
            <a:ext cx="1020900" cy="95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0"/>
              <a:buFont typeface="Barlow"/>
              <a:buNone/>
              <a:defRPr sz="70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2095742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accent4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592275" y="1377755"/>
            <a:ext cx="7966800" cy="32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05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52400" y="689100"/>
            <a:ext cx="4476900" cy="4680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accent3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grpSp>
        <p:nvGrpSpPr>
          <p:cNvPr id="23" name="Google Shape;23;p4"/>
          <p:cNvGrpSpPr/>
          <p:nvPr/>
        </p:nvGrpSpPr>
        <p:grpSpPr>
          <a:xfrm rot="2578286">
            <a:off x="8121805" y="341188"/>
            <a:ext cx="570343" cy="481499"/>
            <a:chOff x="7993069" y="988879"/>
            <a:chExt cx="306018" cy="258328"/>
          </a:xfrm>
        </p:grpSpPr>
        <p:sp>
          <p:nvSpPr>
            <p:cNvPr id="24" name="Google Shape;24;p4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4"/>
          <p:cNvGrpSpPr/>
          <p:nvPr/>
        </p:nvGrpSpPr>
        <p:grpSpPr>
          <a:xfrm rot="-431843">
            <a:off x="7583754" y="481625"/>
            <a:ext cx="426708" cy="360264"/>
            <a:chOff x="7993069" y="988879"/>
            <a:chExt cx="306018" cy="258328"/>
          </a:xfrm>
        </p:grpSpPr>
        <p:sp>
          <p:nvSpPr>
            <p:cNvPr id="27" name="Google Shape;27;p4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292986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5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31" name="Google Shape;31;p5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5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33" name="Google Shape;33;p5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4" name="Google Shape;34;p5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5" name="Google Shape;35;p5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6" name="Google Shape;36;p5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576625" y="1496643"/>
            <a:ext cx="3995400" cy="31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▅"/>
              <a:defRPr sz="1300"/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572000" y="1496748"/>
            <a:ext cx="3995400" cy="31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11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▅"/>
              <a:defRPr sz="1300"/>
            </a:lvl1pPr>
            <a:lvl2pPr marL="914400" lvl="1" indent="-3111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2pPr>
            <a:lvl3pPr marL="1371600" lvl="2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  <a:defRPr sz="1300"/>
            </a:lvl3pPr>
            <a:lvl4pPr marL="1828800" lvl="3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/>
            </a:lvl4pPr>
            <a:lvl5pPr marL="2286000" lvl="4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5pPr>
            <a:lvl6pPr marL="2743200" lvl="5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■"/>
              <a:defRPr sz="1300"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  <a:defRPr sz="1300"/>
            </a:lvl8pPr>
            <a:lvl9pPr marL="4114800" lvl="8" indent="-3111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7524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grpSp>
        <p:nvGrpSpPr>
          <p:cNvPr id="40" name="Google Shape;40;p5"/>
          <p:cNvGrpSpPr/>
          <p:nvPr/>
        </p:nvGrpSpPr>
        <p:grpSpPr>
          <a:xfrm rot="1572600">
            <a:off x="7292686" y="427351"/>
            <a:ext cx="530051" cy="447482"/>
            <a:chOff x="7993069" y="988879"/>
            <a:chExt cx="306018" cy="258328"/>
          </a:xfrm>
        </p:grpSpPr>
        <p:sp>
          <p:nvSpPr>
            <p:cNvPr id="41" name="Google Shape;41;p5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5"/>
          <p:cNvGrpSpPr/>
          <p:nvPr/>
        </p:nvGrpSpPr>
        <p:grpSpPr>
          <a:xfrm rot="3123474">
            <a:off x="8104840" y="610765"/>
            <a:ext cx="398707" cy="336661"/>
            <a:chOff x="7993069" y="988879"/>
            <a:chExt cx="306018" cy="258328"/>
          </a:xfrm>
        </p:grpSpPr>
        <p:sp>
          <p:nvSpPr>
            <p:cNvPr id="44" name="Google Shape;44;p5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814154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6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48" name="Google Shape;48;p6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" name="Google Shape;49;p6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50" name="Google Shape;50;p6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51" name="Google Shape;51;p6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52" name="Google Shape;52;p6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53" name="Google Shape;53;p6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7524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grpSp>
        <p:nvGrpSpPr>
          <p:cNvPr id="55" name="Google Shape;55;p6"/>
          <p:cNvGrpSpPr/>
          <p:nvPr/>
        </p:nvGrpSpPr>
        <p:grpSpPr>
          <a:xfrm rot="2578169">
            <a:off x="7383066" y="414199"/>
            <a:ext cx="650414" cy="549128"/>
            <a:chOff x="7993069" y="988879"/>
            <a:chExt cx="306018" cy="258328"/>
          </a:xfrm>
        </p:grpSpPr>
        <p:sp>
          <p:nvSpPr>
            <p:cNvPr id="56" name="Google Shape;56;p6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" name="Google Shape;58;p6"/>
          <p:cNvGrpSpPr/>
          <p:nvPr/>
        </p:nvGrpSpPr>
        <p:grpSpPr>
          <a:xfrm rot="-1173756">
            <a:off x="8235059" y="696766"/>
            <a:ext cx="439601" cy="371175"/>
            <a:chOff x="7993069" y="988879"/>
            <a:chExt cx="306018" cy="258328"/>
          </a:xfrm>
        </p:grpSpPr>
        <p:sp>
          <p:nvSpPr>
            <p:cNvPr id="59" name="Google Shape;59;p6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14734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"/>
          <p:cNvSpPr/>
          <p:nvPr/>
        </p:nvSpPr>
        <p:spPr>
          <a:xfrm rot="5488876" flipH="1">
            <a:off x="7809999" y="143799"/>
            <a:ext cx="1326053" cy="1307644"/>
          </a:xfrm>
          <a:custGeom>
            <a:avLst/>
            <a:gdLst/>
            <a:ahLst/>
            <a:cxnLst/>
            <a:rect l="l" t="t" r="r" b="b"/>
            <a:pathLst>
              <a:path w="12375" h="11459" extrusionOk="0">
                <a:moveTo>
                  <a:pt x="10869" y="1"/>
                </a:moveTo>
                <a:cubicBezTo>
                  <a:pt x="10692" y="144"/>
                  <a:pt x="10516" y="312"/>
                  <a:pt x="10373" y="489"/>
                </a:cubicBezTo>
                <a:lnTo>
                  <a:pt x="10449" y="564"/>
                </a:lnTo>
                <a:cubicBezTo>
                  <a:pt x="10617" y="421"/>
                  <a:pt x="10793" y="245"/>
                  <a:pt x="10970" y="102"/>
                </a:cubicBezTo>
                <a:lnTo>
                  <a:pt x="10869" y="1"/>
                </a:lnTo>
                <a:close/>
                <a:moveTo>
                  <a:pt x="9885" y="985"/>
                </a:moveTo>
                <a:cubicBezTo>
                  <a:pt x="9708" y="1153"/>
                  <a:pt x="9565" y="1364"/>
                  <a:pt x="9431" y="1540"/>
                </a:cubicBezTo>
                <a:lnTo>
                  <a:pt x="9565" y="1616"/>
                </a:lnTo>
                <a:cubicBezTo>
                  <a:pt x="9675" y="1439"/>
                  <a:pt x="9818" y="1263"/>
                  <a:pt x="9986" y="1086"/>
                </a:cubicBezTo>
                <a:lnTo>
                  <a:pt x="9885" y="985"/>
                </a:lnTo>
                <a:close/>
                <a:moveTo>
                  <a:pt x="9077" y="2171"/>
                </a:moveTo>
                <a:cubicBezTo>
                  <a:pt x="9010" y="2381"/>
                  <a:pt x="8901" y="2625"/>
                  <a:pt x="8867" y="2836"/>
                </a:cubicBezTo>
                <a:lnTo>
                  <a:pt x="9010" y="2878"/>
                </a:lnTo>
                <a:cubicBezTo>
                  <a:pt x="9044" y="2667"/>
                  <a:pt x="9111" y="2457"/>
                  <a:pt x="9220" y="2247"/>
                </a:cubicBezTo>
                <a:lnTo>
                  <a:pt x="9077" y="2171"/>
                </a:lnTo>
                <a:close/>
                <a:moveTo>
                  <a:pt x="10869" y="3012"/>
                </a:moveTo>
                <a:lnTo>
                  <a:pt x="10869" y="3155"/>
                </a:lnTo>
                <a:lnTo>
                  <a:pt x="10903" y="3155"/>
                </a:lnTo>
                <a:cubicBezTo>
                  <a:pt x="11113" y="3155"/>
                  <a:pt x="11357" y="3189"/>
                  <a:pt x="11534" y="3298"/>
                </a:cubicBezTo>
                <a:lnTo>
                  <a:pt x="11601" y="3155"/>
                </a:lnTo>
                <a:cubicBezTo>
                  <a:pt x="11391" y="3088"/>
                  <a:pt x="11147" y="3012"/>
                  <a:pt x="10903" y="3012"/>
                </a:cubicBezTo>
                <a:close/>
                <a:moveTo>
                  <a:pt x="10163" y="3155"/>
                </a:moveTo>
                <a:cubicBezTo>
                  <a:pt x="10028" y="3223"/>
                  <a:pt x="9885" y="3298"/>
                  <a:pt x="9776" y="3366"/>
                </a:cubicBezTo>
                <a:cubicBezTo>
                  <a:pt x="9675" y="3399"/>
                  <a:pt x="9607" y="3467"/>
                  <a:pt x="9532" y="3542"/>
                </a:cubicBezTo>
                <a:lnTo>
                  <a:pt x="9641" y="3643"/>
                </a:lnTo>
                <a:cubicBezTo>
                  <a:pt x="9708" y="3576"/>
                  <a:pt x="9776" y="3542"/>
                  <a:pt x="9851" y="3467"/>
                </a:cubicBezTo>
                <a:cubicBezTo>
                  <a:pt x="9952" y="3399"/>
                  <a:pt x="10095" y="3332"/>
                  <a:pt x="10238" y="3298"/>
                </a:cubicBezTo>
                <a:lnTo>
                  <a:pt x="10163" y="3155"/>
                </a:lnTo>
                <a:close/>
                <a:moveTo>
                  <a:pt x="12165" y="3610"/>
                </a:moveTo>
                <a:lnTo>
                  <a:pt x="12055" y="3719"/>
                </a:lnTo>
                <a:lnTo>
                  <a:pt x="12055" y="3753"/>
                </a:lnTo>
                <a:cubicBezTo>
                  <a:pt x="12165" y="3929"/>
                  <a:pt x="12232" y="4098"/>
                  <a:pt x="12232" y="4308"/>
                </a:cubicBezTo>
                <a:lnTo>
                  <a:pt x="12375" y="4308"/>
                </a:lnTo>
                <a:cubicBezTo>
                  <a:pt x="12375" y="4098"/>
                  <a:pt x="12299" y="3854"/>
                  <a:pt x="12198" y="3677"/>
                </a:cubicBezTo>
                <a:cubicBezTo>
                  <a:pt x="12198" y="3643"/>
                  <a:pt x="12165" y="3643"/>
                  <a:pt x="12165" y="3610"/>
                </a:cubicBezTo>
                <a:close/>
                <a:moveTo>
                  <a:pt x="8800" y="3576"/>
                </a:moveTo>
                <a:cubicBezTo>
                  <a:pt x="8800" y="3820"/>
                  <a:pt x="8800" y="4030"/>
                  <a:pt x="8867" y="4274"/>
                </a:cubicBezTo>
                <a:lnTo>
                  <a:pt x="8888" y="4269"/>
                </a:lnTo>
                <a:lnTo>
                  <a:pt x="8888" y="4269"/>
                </a:lnTo>
                <a:cubicBezTo>
                  <a:pt x="8814" y="4386"/>
                  <a:pt x="8743" y="4501"/>
                  <a:pt x="8657" y="4628"/>
                </a:cubicBezTo>
                <a:lnTo>
                  <a:pt x="8800" y="4695"/>
                </a:lnTo>
                <a:cubicBezTo>
                  <a:pt x="8901" y="4484"/>
                  <a:pt x="9044" y="4308"/>
                  <a:pt x="9187" y="4140"/>
                </a:cubicBezTo>
                <a:lnTo>
                  <a:pt x="9044" y="4030"/>
                </a:lnTo>
                <a:cubicBezTo>
                  <a:pt x="9021" y="4064"/>
                  <a:pt x="8999" y="4097"/>
                  <a:pt x="8977" y="4130"/>
                </a:cubicBezTo>
                <a:lnTo>
                  <a:pt x="8977" y="4130"/>
                </a:lnTo>
                <a:cubicBezTo>
                  <a:pt x="8934" y="3948"/>
                  <a:pt x="8934" y="3750"/>
                  <a:pt x="8934" y="3576"/>
                </a:cubicBezTo>
                <a:close/>
                <a:moveTo>
                  <a:pt x="9288" y="4838"/>
                </a:moveTo>
                <a:lnTo>
                  <a:pt x="9187" y="4939"/>
                </a:lnTo>
                <a:cubicBezTo>
                  <a:pt x="9288" y="5115"/>
                  <a:pt x="9464" y="5292"/>
                  <a:pt x="9675" y="5435"/>
                </a:cubicBezTo>
                <a:lnTo>
                  <a:pt x="9742" y="5326"/>
                </a:lnTo>
                <a:cubicBezTo>
                  <a:pt x="9565" y="5191"/>
                  <a:pt x="9431" y="5048"/>
                  <a:pt x="9288" y="4838"/>
                </a:cubicBezTo>
                <a:close/>
                <a:moveTo>
                  <a:pt x="12055" y="4981"/>
                </a:moveTo>
                <a:cubicBezTo>
                  <a:pt x="11954" y="5149"/>
                  <a:pt x="11811" y="5326"/>
                  <a:pt x="11635" y="5469"/>
                </a:cubicBezTo>
                <a:lnTo>
                  <a:pt x="11710" y="5570"/>
                </a:lnTo>
                <a:cubicBezTo>
                  <a:pt x="11921" y="5435"/>
                  <a:pt x="12055" y="5258"/>
                  <a:pt x="12165" y="5014"/>
                </a:cubicBezTo>
                <a:lnTo>
                  <a:pt x="12055" y="4981"/>
                </a:lnTo>
                <a:close/>
                <a:moveTo>
                  <a:pt x="10339" y="5645"/>
                </a:moveTo>
                <a:lnTo>
                  <a:pt x="10306" y="5780"/>
                </a:lnTo>
                <a:cubicBezTo>
                  <a:pt x="10482" y="5822"/>
                  <a:pt x="10659" y="5856"/>
                  <a:pt x="10827" y="5856"/>
                </a:cubicBezTo>
                <a:lnTo>
                  <a:pt x="11037" y="5856"/>
                </a:lnTo>
                <a:lnTo>
                  <a:pt x="11004" y="5713"/>
                </a:lnTo>
                <a:lnTo>
                  <a:pt x="10827" y="5713"/>
                </a:lnTo>
                <a:cubicBezTo>
                  <a:pt x="10659" y="5713"/>
                  <a:pt x="10516" y="5679"/>
                  <a:pt x="10339" y="5645"/>
                </a:cubicBezTo>
                <a:close/>
                <a:moveTo>
                  <a:pt x="8345" y="5258"/>
                </a:moveTo>
                <a:cubicBezTo>
                  <a:pt x="8303" y="5359"/>
                  <a:pt x="8270" y="5435"/>
                  <a:pt x="8236" y="5502"/>
                </a:cubicBezTo>
                <a:cubicBezTo>
                  <a:pt x="8202" y="5645"/>
                  <a:pt x="8135" y="5780"/>
                  <a:pt x="8059" y="5923"/>
                </a:cubicBezTo>
                <a:lnTo>
                  <a:pt x="8202" y="5957"/>
                </a:lnTo>
                <a:cubicBezTo>
                  <a:pt x="8270" y="5822"/>
                  <a:pt x="8303" y="5713"/>
                  <a:pt x="8379" y="5570"/>
                </a:cubicBezTo>
                <a:cubicBezTo>
                  <a:pt x="8413" y="5502"/>
                  <a:pt x="8446" y="5401"/>
                  <a:pt x="8480" y="5326"/>
                </a:cubicBezTo>
                <a:lnTo>
                  <a:pt x="8345" y="5258"/>
                </a:lnTo>
                <a:close/>
                <a:moveTo>
                  <a:pt x="7782" y="6554"/>
                </a:moveTo>
                <a:lnTo>
                  <a:pt x="7462" y="7185"/>
                </a:lnTo>
                <a:lnTo>
                  <a:pt x="7605" y="7252"/>
                </a:lnTo>
                <a:cubicBezTo>
                  <a:pt x="7715" y="7042"/>
                  <a:pt x="7815" y="6832"/>
                  <a:pt x="7925" y="6588"/>
                </a:cubicBezTo>
                <a:lnTo>
                  <a:pt x="7782" y="6554"/>
                </a:lnTo>
                <a:close/>
                <a:moveTo>
                  <a:pt x="7151" y="7816"/>
                </a:moveTo>
                <a:cubicBezTo>
                  <a:pt x="7042" y="7992"/>
                  <a:pt x="6941" y="8203"/>
                  <a:pt x="6798" y="8413"/>
                </a:cubicBezTo>
                <a:lnTo>
                  <a:pt x="6941" y="8480"/>
                </a:lnTo>
                <a:cubicBezTo>
                  <a:pt x="7042" y="8270"/>
                  <a:pt x="7185" y="8060"/>
                  <a:pt x="7294" y="7849"/>
                </a:cubicBezTo>
                <a:lnTo>
                  <a:pt x="7151" y="7816"/>
                </a:lnTo>
                <a:close/>
                <a:moveTo>
                  <a:pt x="6411" y="8977"/>
                </a:moveTo>
                <a:cubicBezTo>
                  <a:pt x="6276" y="9187"/>
                  <a:pt x="6133" y="9355"/>
                  <a:pt x="5990" y="9532"/>
                </a:cubicBezTo>
                <a:lnTo>
                  <a:pt x="6099" y="9608"/>
                </a:lnTo>
                <a:cubicBezTo>
                  <a:pt x="6242" y="9431"/>
                  <a:pt x="6377" y="9254"/>
                  <a:pt x="6520" y="9078"/>
                </a:cubicBezTo>
                <a:lnTo>
                  <a:pt x="6411" y="8977"/>
                </a:lnTo>
                <a:close/>
                <a:moveTo>
                  <a:pt x="5502" y="10028"/>
                </a:moveTo>
                <a:cubicBezTo>
                  <a:pt x="5325" y="10163"/>
                  <a:pt x="5149" y="10339"/>
                  <a:pt x="4981" y="10449"/>
                </a:cubicBezTo>
                <a:lnTo>
                  <a:pt x="5048" y="10583"/>
                </a:lnTo>
                <a:cubicBezTo>
                  <a:pt x="5258" y="10449"/>
                  <a:pt x="5435" y="10272"/>
                  <a:pt x="5611" y="10129"/>
                </a:cubicBezTo>
                <a:lnTo>
                  <a:pt x="5502" y="10028"/>
                </a:lnTo>
                <a:close/>
                <a:moveTo>
                  <a:pt x="101" y="10373"/>
                </a:moveTo>
                <a:lnTo>
                  <a:pt x="0" y="10482"/>
                </a:lnTo>
                <a:cubicBezTo>
                  <a:pt x="101" y="10583"/>
                  <a:pt x="244" y="10726"/>
                  <a:pt x="387" y="10827"/>
                </a:cubicBezTo>
                <a:lnTo>
                  <a:pt x="488" y="10726"/>
                </a:lnTo>
                <a:cubicBezTo>
                  <a:pt x="354" y="10617"/>
                  <a:pt x="211" y="10516"/>
                  <a:pt x="101" y="10373"/>
                </a:cubicBezTo>
                <a:close/>
                <a:moveTo>
                  <a:pt x="4383" y="10827"/>
                </a:moveTo>
                <a:cubicBezTo>
                  <a:pt x="4173" y="10937"/>
                  <a:pt x="3963" y="11038"/>
                  <a:pt x="3752" y="11113"/>
                </a:cubicBezTo>
                <a:lnTo>
                  <a:pt x="3820" y="11248"/>
                </a:lnTo>
                <a:cubicBezTo>
                  <a:pt x="4030" y="11181"/>
                  <a:pt x="4240" y="11080"/>
                  <a:pt x="4451" y="10970"/>
                </a:cubicBezTo>
                <a:lnTo>
                  <a:pt x="4383" y="10827"/>
                </a:lnTo>
                <a:close/>
                <a:moveTo>
                  <a:pt x="1086" y="11038"/>
                </a:moveTo>
                <a:lnTo>
                  <a:pt x="1018" y="11181"/>
                </a:lnTo>
                <a:cubicBezTo>
                  <a:pt x="1229" y="11290"/>
                  <a:pt x="1473" y="11357"/>
                  <a:pt x="1683" y="11391"/>
                </a:cubicBezTo>
                <a:lnTo>
                  <a:pt x="1717" y="11248"/>
                </a:lnTo>
                <a:cubicBezTo>
                  <a:pt x="1506" y="11214"/>
                  <a:pt x="1296" y="11147"/>
                  <a:pt x="1086" y="11038"/>
                </a:cubicBezTo>
                <a:close/>
                <a:moveTo>
                  <a:pt x="3088" y="11290"/>
                </a:moveTo>
                <a:cubicBezTo>
                  <a:pt x="2877" y="11324"/>
                  <a:pt x="2667" y="11324"/>
                  <a:pt x="2490" y="11324"/>
                </a:cubicBezTo>
                <a:lnTo>
                  <a:pt x="2415" y="11324"/>
                </a:lnTo>
                <a:lnTo>
                  <a:pt x="2415" y="11458"/>
                </a:lnTo>
                <a:lnTo>
                  <a:pt x="2490" y="11458"/>
                </a:lnTo>
                <a:cubicBezTo>
                  <a:pt x="2701" y="11458"/>
                  <a:pt x="2911" y="11458"/>
                  <a:pt x="3121" y="11425"/>
                </a:cubicBezTo>
                <a:lnTo>
                  <a:pt x="3088" y="1129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 rot="544072">
            <a:off x="23727" y="4239734"/>
            <a:ext cx="1116143" cy="1215644"/>
          </a:xfrm>
          <a:custGeom>
            <a:avLst/>
            <a:gdLst/>
            <a:ahLst/>
            <a:cxnLst/>
            <a:rect l="l" t="t" r="r" b="b"/>
            <a:pathLst>
              <a:path w="30500" h="33219" extrusionOk="0">
                <a:moveTo>
                  <a:pt x="15843" y="0"/>
                </a:moveTo>
                <a:cubicBezTo>
                  <a:pt x="15679" y="0"/>
                  <a:pt x="15495" y="82"/>
                  <a:pt x="15332" y="82"/>
                </a:cubicBezTo>
                <a:lnTo>
                  <a:pt x="15414" y="430"/>
                </a:lnTo>
                <a:cubicBezTo>
                  <a:pt x="15577" y="430"/>
                  <a:pt x="15761" y="348"/>
                  <a:pt x="15843" y="348"/>
                </a:cubicBezTo>
                <a:lnTo>
                  <a:pt x="16088" y="348"/>
                </a:lnTo>
                <a:cubicBezTo>
                  <a:pt x="16354" y="348"/>
                  <a:pt x="16701" y="430"/>
                  <a:pt x="17028" y="511"/>
                </a:cubicBezTo>
                <a:lnTo>
                  <a:pt x="17110" y="164"/>
                </a:lnTo>
                <a:cubicBezTo>
                  <a:pt x="16783" y="82"/>
                  <a:pt x="16436" y="0"/>
                  <a:pt x="16088" y="0"/>
                </a:cubicBezTo>
                <a:close/>
                <a:moveTo>
                  <a:pt x="13717" y="757"/>
                </a:moveTo>
                <a:cubicBezTo>
                  <a:pt x="13288" y="1104"/>
                  <a:pt x="12858" y="1534"/>
                  <a:pt x="12429" y="1963"/>
                </a:cubicBezTo>
                <a:lnTo>
                  <a:pt x="12777" y="2126"/>
                </a:lnTo>
                <a:cubicBezTo>
                  <a:pt x="13022" y="1697"/>
                  <a:pt x="13451" y="1370"/>
                  <a:pt x="13880" y="1022"/>
                </a:cubicBezTo>
                <a:lnTo>
                  <a:pt x="13717" y="757"/>
                </a:lnTo>
                <a:close/>
                <a:moveTo>
                  <a:pt x="18643" y="941"/>
                </a:moveTo>
                <a:lnTo>
                  <a:pt x="18480" y="1186"/>
                </a:lnTo>
                <a:cubicBezTo>
                  <a:pt x="18909" y="1534"/>
                  <a:pt x="19257" y="1963"/>
                  <a:pt x="19584" y="2474"/>
                </a:cubicBezTo>
                <a:lnTo>
                  <a:pt x="19849" y="2208"/>
                </a:lnTo>
                <a:cubicBezTo>
                  <a:pt x="19584" y="1779"/>
                  <a:pt x="19154" y="1268"/>
                  <a:pt x="18643" y="941"/>
                </a:cubicBezTo>
                <a:close/>
                <a:moveTo>
                  <a:pt x="11673" y="3496"/>
                </a:moveTo>
                <a:cubicBezTo>
                  <a:pt x="11591" y="3741"/>
                  <a:pt x="11591" y="3925"/>
                  <a:pt x="11489" y="4171"/>
                </a:cubicBezTo>
                <a:cubicBezTo>
                  <a:pt x="11407" y="4518"/>
                  <a:pt x="11407" y="4845"/>
                  <a:pt x="11407" y="5193"/>
                </a:cubicBezTo>
                <a:lnTo>
                  <a:pt x="11407" y="5274"/>
                </a:lnTo>
                <a:lnTo>
                  <a:pt x="11754" y="5274"/>
                </a:lnTo>
                <a:lnTo>
                  <a:pt x="11754" y="5193"/>
                </a:lnTo>
                <a:cubicBezTo>
                  <a:pt x="11754" y="4845"/>
                  <a:pt x="11754" y="4518"/>
                  <a:pt x="11836" y="4252"/>
                </a:cubicBezTo>
                <a:cubicBezTo>
                  <a:pt x="11836" y="4007"/>
                  <a:pt x="11918" y="3823"/>
                  <a:pt x="12000" y="3659"/>
                </a:cubicBezTo>
                <a:lnTo>
                  <a:pt x="11673" y="3496"/>
                </a:lnTo>
                <a:close/>
                <a:moveTo>
                  <a:pt x="20606" y="3823"/>
                </a:moveTo>
                <a:lnTo>
                  <a:pt x="20279" y="3925"/>
                </a:lnTo>
                <a:cubicBezTo>
                  <a:pt x="20360" y="4171"/>
                  <a:pt x="20442" y="4436"/>
                  <a:pt x="20442" y="4682"/>
                </a:cubicBezTo>
                <a:lnTo>
                  <a:pt x="20442" y="5274"/>
                </a:lnTo>
                <a:lnTo>
                  <a:pt x="20442" y="5540"/>
                </a:lnTo>
                <a:lnTo>
                  <a:pt x="20790" y="5540"/>
                </a:lnTo>
                <a:lnTo>
                  <a:pt x="20790" y="5274"/>
                </a:lnTo>
                <a:lnTo>
                  <a:pt x="20790" y="4682"/>
                </a:lnTo>
                <a:cubicBezTo>
                  <a:pt x="20790" y="4334"/>
                  <a:pt x="20687" y="4089"/>
                  <a:pt x="20606" y="3823"/>
                </a:cubicBezTo>
                <a:close/>
                <a:moveTo>
                  <a:pt x="12000" y="6889"/>
                </a:moveTo>
                <a:lnTo>
                  <a:pt x="11673" y="6992"/>
                </a:lnTo>
                <a:cubicBezTo>
                  <a:pt x="11836" y="7584"/>
                  <a:pt x="12000" y="8095"/>
                  <a:pt x="12347" y="8606"/>
                </a:cubicBezTo>
                <a:lnTo>
                  <a:pt x="12613" y="8422"/>
                </a:lnTo>
                <a:cubicBezTo>
                  <a:pt x="12347" y="7911"/>
                  <a:pt x="12184" y="7400"/>
                  <a:pt x="12000" y="6889"/>
                </a:cubicBezTo>
                <a:close/>
                <a:moveTo>
                  <a:pt x="20176" y="7155"/>
                </a:moveTo>
                <a:cubicBezTo>
                  <a:pt x="20013" y="7748"/>
                  <a:pt x="19768" y="8259"/>
                  <a:pt x="19502" y="8688"/>
                </a:cubicBezTo>
                <a:lnTo>
                  <a:pt x="19768" y="8852"/>
                </a:lnTo>
                <a:cubicBezTo>
                  <a:pt x="20095" y="8341"/>
                  <a:pt x="20360" y="7830"/>
                  <a:pt x="20524" y="7319"/>
                </a:cubicBezTo>
                <a:lnTo>
                  <a:pt x="20176" y="7155"/>
                </a:lnTo>
                <a:close/>
                <a:moveTo>
                  <a:pt x="13533" y="9792"/>
                </a:moveTo>
                <a:lnTo>
                  <a:pt x="13288" y="10058"/>
                </a:lnTo>
                <a:lnTo>
                  <a:pt x="13369" y="10058"/>
                </a:lnTo>
                <a:cubicBezTo>
                  <a:pt x="13717" y="10467"/>
                  <a:pt x="14044" y="10896"/>
                  <a:pt x="14473" y="11243"/>
                </a:cubicBezTo>
                <a:lnTo>
                  <a:pt x="14739" y="10978"/>
                </a:lnTo>
                <a:cubicBezTo>
                  <a:pt x="14310" y="10651"/>
                  <a:pt x="13962" y="10303"/>
                  <a:pt x="13635" y="9874"/>
                </a:cubicBezTo>
                <a:lnTo>
                  <a:pt x="13533" y="9792"/>
                </a:lnTo>
                <a:close/>
                <a:moveTo>
                  <a:pt x="18562" y="10058"/>
                </a:moveTo>
                <a:cubicBezTo>
                  <a:pt x="18316" y="10385"/>
                  <a:pt x="18051" y="10651"/>
                  <a:pt x="17723" y="10896"/>
                </a:cubicBezTo>
                <a:cubicBezTo>
                  <a:pt x="17621" y="10978"/>
                  <a:pt x="17458" y="11162"/>
                  <a:pt x="17376" y="11243"/>
                </a:cubicBezTo>
                <a:lnTo>
                  <a:pt x="17539" y="11489"/>
                </a:lnTo>
                <a:cubicBezTo>
                  <a:pt x="17723" y="11407"/>
                  <a:pt x="17805" y="11243"/>
                  <a:pt x="17969" y="11162"/>
                </a:cubicBezTo>
                <a:lnTo>
                  <a:pt x="18827" y="10303"/>
                </a:lnTo>
                <a:lnTo>
                  <a:pt x="18562" y="10058"/>
                </a:lnTo>
                <a:close/>
                <a:moveTo>
                  <a:pt x="16088" y="12000"/>
                </a:moveTo>
                <a:lnTo>
                  <a:pt x="15843" y="12347"/>
                </a:lnTo>
                <a:cubicBezTo>
                  <a:pt x="15851" y="12351"/>
                  <a:pt x="15858" y="12355"/>
                  <a:pt x="15866" y="12360"/>
                </a:cubicBezTo>
                <a:lnTo>
                  <a:pt x="15866" y="12360"/>
                </a:lnTo>
                <a:cubicBezTo>
                  <a:pt x="15415" y="12659"/>
                  <a:pt x="15019" y="12883"/>
                  <a:pt x="14555" y="13124"/>
                </a:cubicBezTo>
                <a:lnTo>
                  <a:pt x="14739" y="13369"/>
                </a:lnTo>
                <a:cubicBezTo>
                  <a:pt x="15243" y="13127"/>
                  <a:pt x="15668" y="12866"/>
                  <a:pt x="16170" y="12525"/>
                </a:cubicBezTo>
                <a:lnTo>
                  <a:pt x="16170" y="12525"/>
                </a:lnTo>
                <a:cubicBezTo>
                  <a:pt x="16569" y="12750"/>
                  <a:pt x="16957" y="12997"/>
                  <a:pt x="17294" y="13206"/>
                </a:cubicBezTo>
                <a:lnTo>
                  <a:pt x="17458" y="12940"/>
                </a:lnTo>
                <a:cubicBezTo>
                  <a:pt x="17028" y="12613"/>
                  <a:pt x="16517" y="12347"/>
                  <a:pt x="16088" y="12000"/>
                </a:cubicBezTo>
                <a:close/>
                <a:moveTo>
                  <a:pt x="18991" y="13717"/>
                </a:moveTo>
                <a:lnTo>
                  <a:pt x="18827" y="13962"/>
                </a:lnTo>
                <a:cubicBezTo>
                  <a:pt x="19338" y="14228"/>
                  <a:pt x="19931" y="14473"/>
                  <a:pt x="20442" y="14657"/>
                </a:cubicBezTo>
                <a:lnTo>
                  <a:pt x="20524" y="14391"/>
                </a:lnTo>
                <a:cubicBezTo>
                  <a:pt x="20013" y="14146"/>
                  <a:pt x="19502" y="13962"/>
                  <a:pt x="18991" y="13717"/>
                </a:cubicBezTo>
                <a:close/>
                <a:moveTo>
                  <a:pt x="13022" y="13880"/>
                </a:moveTo>
                <a:cubicBezTo>
                  <a:pt x="12511" y="14044"/>
                  <a:pt x="12102" y="14310"/>
                  <a:pt x="11591" y="14473"/>
                </a:cubicBezTo>
                <a:lnTo>
                  <a:pt x="11489" y="14555"/>
                </a:lnTo>
                <a:lnTo>
                  <a:pt x="11591" y="14903"/>
                </a:lnTo>
                <a:cubicBezTo>
                  <a:pt x="11673" y="14821"/>
                  <a:pt x="11673" y="14821"/>
                  <a:pt x="11754" y="14821"/>
                </a:cubicBezTo>
                <a:cubicBezTo>
                  <a:pt x="12265" y="14555"/>
                  <a:pt x="12695" y="14391"/>
                  <a:pt x="13206" y="14146"/>
                </a:cubicBezTo>
                <a:lnTo>
                  <a:pt x="13022" y="13880"/>
                </a:lnTo>
                <a:close/>
                <a:moveTo>
                  <a:pt x="30316" y="14473"/>
                </a:moveTo>
                <a:cubicBezTo>
                  <a:pt x="29805" y="14739"/>
                  <a:pt x="29294" y="14984"/>
                  <a:pt x="28782" y="15168"/>
                </a:cubicBezTo>
                <a:lnTo>
                  <a:pt x="28864" y="15495"/>
                </a:lnTo>
                <a:cubicBezTo>
                  <a:pt x="29375" y="15332"/>
                  <a:pt x="29989" y="15066"/>
                  <a:pt x="30500" y="14821"/>
                </a:cubicBezTo>
                <a:lnTo>
                  <a:pt x="30316" y="14473"/>
                </a:lnTo>
                <a:close/>
                <a:moveTo>
                  <a:pt x="22139" y="14903"/>
                </a:moveTo>
                <a:lnTo>
                  <a:pt x="22057" y="15250"/>
                </a:lnTo>
                <a:cubicBezTo>
                  <a:pt x="22568" y="15414"/>
                  <a:pt x="23161" y="15495"/>
                  <a:pt x="23754" y="15679"/>
                </a:cubicBezTo>
                <a:lnTo>
                  <a:pt x="23754" y="15332"/>
                </a:lnTo>
                <a:cubicBezTo>
                  <a:pt x="23243" y="15168"/>
                  <a:pt x="22650" y="15066"/>
                  <a:pt x="22139" y="14903"/>
                </a:cubicBezTo>
                <a:close/>
                <a:moveTo>
                  <a:pt x="25471" y="15495"/>
                </a:moveTo>
                <a:lnTo>
                  <a:pt x="25471" y="15843"/>
                </a:lnTo>
                <a:lnTo>
                  <a:pt x="27168" y="15843"/>
                </a:lnTo>
                <a:lnTo>
                  <a:pt x="27168" y="15495"/>
                </a:lnTo>
                <a:close/>
                <a:moveTo>
                  <a:pt x="9874" y="15250"/>
                </a:moveTo>
                <a:cubicBezTo>
                  <a:pt x="9363" y="15495"/>
                  <a:pt x="8852" y="15679"/>
                  <a:pt x="8341" y="15925"/>
                </a:cubicBezTo>
                <a:lnTo>
                  <a:pt x="8525" y="16272"/>
                </a:lnTo>
                <a:lnTo>
                  <a:pt x="10058" y="15495"/>
                </a:lnTo>
                <a:lnTo>
                  <a:pt x="9874" y="15250"/>
                </a:lnTo>
                <a:close/>
                <a:moveTo>
                  <a:pt x="6807" y="16783"/>
                </a:moveTo>
                <a:cubicBezTo>
                  <a:pt x="6378" y="17029"/>
                  <a:pt x="5867" y="17376"/>
                  <a:pt x="5356" y="17724"/>
                </a:cubicBezTo>
                <a:lnTo>
                  <a:pt x="5622" y="17969"/>
                </a:lnTo>
                <a:cubicBezTo>
                  <a:pt x="6051" y="17621"/>
                  <a:pt x="6562" y="17376"/>
                  <a:pt x="6991" y="17029"/>
                </a:cubicBezTo>
                <a:lnTo>
                  <a:pt x="6807" y="16783"/>
                </a:lnTo>
                <a:close/>
                <a:moveTo>
                  <a:pt x="4089" y="18827"/>
                </a:moveTo>
                <a:cubicBezTo>
                  <a:pt x="3659" y="19257"/>
                  <a:pt x="3312" y="19666"/>
                  <a:pt x="2985" y="20095"/>
                </a:cubicBezTo>
                <a:lnTo>
                  <a:pt x="3230" y="20361"/>
                </a:lnTo>
                <a:cubicBezTo>
                  <a:pt x="3578" y="19849"/>
                  <a:pt x="3925" y="19502"/>
                  <a:pt x="4334" y="19073"/>
                </a:cubicBezTo>
                <a:lnTo>
                  <a:pt x="4089" y="18827"/>
                </a:lnTo>
                <a:close/>
                <a:moveTo>
                  <a:pt x="1963" y="21546"/>
                </a:moveTo>
                <a:lnTo>
                  <a:pt x="1186" y="23079"/>
                </a:lnTo>
                <a:lnTo>
                  <a:pt x="1533" y="23243"/>
                </a:lnTo>
                <a:cubicBezTo>
                  <a:pt x="1697" y="22732"/>
                  <a:pt x="1963" y="22221"/>
                  <a:pt x="2290" y="21710"/>
                </a:cubicBezTo>
                <a:lnTo>
                  <a:pt x="1963" y="21546"/>
                </a:lnTo>
                <a:close/>
                <a:moveTo>
                  <a:pt x="593" y="24694"/>
                </a:moveTo>
                <a:cubicBezTo>
                  <a:pt x="430" y="25287"/>
                  <a:pt x="348" y="25798"/>
                  <a:pt x="246" y="26411"/>
                </a:cubicBezTo>
                <a:lnTo>
                  <a:pt x="593" y="26411"/>
                </a:lnTo>
                <a:cubicBezTo>
                  <a:pt x="675" y="25900"/>
                  <a:pt x="757" y="25389"/>
                  <a:pt x="941" y="24776"/>
                </a:cubicBezTo>
                <a:lnTo>
                  <a:pt x="593" y="24694"/>
                </a:lnTo>
                <a:close/>
                <a:moveTo>
                  <a:pt x="82" y="28108"/>
                </a:moveTo>
                <a:cubicBezTo>
                  <a:pt x="82" y="28272"/>
                  <a:pt x="0" y="28537"/>
                  <a:pt x="0" y="28701"/>
                </a:cubicBezTo>
                <a:cubicBezTo>
                  <a:pt x="0" y="29048"/>
                  <a:pt x="82" y="29478"/>
                  <a:pt x="82" y="29805"/>
                </a:cubicBezTo>
                <a:lnTo>
                  <a:pt x="430" y="29805"/>
                </a:lnTo>
                <a:cubicBezTo>
                  <a:pt x="430" y="29478"/>
                  <a:pt x="348" y="29048"/>
                  <a:pt x="348" y="28701"/>
                </a:cubicBezTo>
                <a:cubicBezTo>
                  <a:pt x="348" y="28537"/>
                  <a:pt x="430" y="28272"/>
                  <a:pt x="430" y="28108"/>
                </a:cubicBezTo>
                <a:close/>
                <a:moveTo>
                  <a:pt x="675" y="31420"/>
                </a:moveTo>
                <a:lnTo>
                  <a:pt x="348" y="31522"/>
                </a:lnTo>
                <a:cubicBezTo>
                  <a:pt x="430" y="32115"/>
                  <a:pt x="593" y="32626"/>
                  <a:pt x="859" y="33218"/>
                </a:cubicBezTo>
                <a:lnTo>
                  <a:pt x="1104" y="33055"/>
                </a:lnTo>
                <a:cubicBezTo>
                  <a:pt x="941" y="32544"/>
                  <a:pt x="757" y="32033"/>
                  <a:pt x="675" y="314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3"/>
          <p:cNvGrpSpPr/>
          <p:nvPr/>
        </p:nvGrpSpPr>
        <p:grpSpPr>
          <a:xfrm>
            <a:off x="-65089" y="1098374"/>
            <a:ext cx="9274178" cy="4480607"/>
            <a:chOff x="237348" y="1098374"/>
            <a:chExt cx="9274178" cy="4480607"/>
          </a:xfrm>
        </p:grpSpPr>
        <p:sp>
          <p:nvSpPr>
            <p:cNvPr id="59" name="Google Shape;59;p3"/>
            <p:cNvSpPr/>
            <p:nvPr/>
          </p:nvSpPr>
          <p:spPr>
            <a:xfrm rot="1745957">
              <a:off x="6881286" y="2309151"/>
              <a:ext cx="2038940" cy="2960901"/>
            </a:xfrm>
            <a:custGeom>
              <a:avLst/>
              <a:gdLst/>
              <a:ahLst/>
              <a:cxnLst/>
              <a:rect l="l" t="t" r="r" b="b"/>
              <a:pathLst>
                <a:path w="17230" h="25021" extrusionOk="0">
                  <a:moveTo>
                    <a:pt x="13278" y="0"/>
                  </a:moveTo>
                  <a:cubicBezTo>
                    <a:pt x="13066" y="0"/>
                    <a:pt x="12856" y="30"/>
                    <a:pt x="12656" y="91"/>
                  </a:cubicBezTo>
                  <a:cubicBezTo>
                    <a:pt x="11773" y="358"/>
                    <a:pt x="11100" y="1088"/>
                    <a:pt x="10678" y="1915"/>
                  </a:cubicBezTo>
                  <a:cubicBezTo>
                    <a:pt x="10256" y="2742"/>
                    <a:pt x="10062" y="3658"/>
                    <a:pt x="9843" y="4558"/>
                  </a:cubicBezTo>
                  <a:cubicBezTo>
                    <a:pt x="9624" y="5458"/>
                    <a:pt x="9381" y="6374"/>
                    <a:pt x="8886" y="7153"/>
                  </a:cubicBezTo>
                  <a:cubicBezTo>
                    <a:pt x="8755" y="7369"/>
                    <a:pt x="8557" y="7600"/>
                    <a:pt x="8307" y="7600"/>
                  </a:cubicBezTo>
                  <a:cubicBezTo>
                    <a:pt x="8295" y="7600"/>
                    <a:pt x="8283" y="7600"/>
                    <a:pt x="8270" y="7599"/>
                  </a:cubicBezTo>
                  <a:cubicBezTo>
                    <a:pt x="8011" y="7582"/>
                    <a:pt x="7824" y="7331"/>
                    <a:pt x="7743" y="7080"/>
                  </a:cubicBezTo>
                  <a:cubicBezTo>
                    <a:pt x="7662" y="6820"/>
                    <a:pt x="7654" y="6545"/>
                    <a:pt x="7540" y="6301"/>
                  </a:cubicBezTo>
                  <a:cubicBezTo>
                    <a:pt x="7361" y="5916"/>
                    <a:pt x="6935" y="5712"/>
                    <a:pt x="6507" y="5712"/>
                  </a:cubicBezTo>
                  <a:cubicBezTo>
                    <a:pt x="6296" y="5712"/>
                    <a:pt x="6085" y="5762"/>
                    <a:pt x="5903" y="5864"/>
                  </a:cubicBezTo>
                  <a:cubicBezTo>
                    <a:pt x="5351" y="6172"/>
                    <a:pt x="5051" y="6820"/>
                    <a:pt x="5003" y="7461"/>
                  </a:cubicBezTo>
                  <a:cubicBezTo>
                    <a:pt x="4946" y="8093"/>
                    <a:pt x="5100" y="8726"/>
                    <a:pt x="5254" y="9350"/>
                  </a:cubicBezTo>
                  <a:cubicBezTo>
                    <a:pt x="5538" y="10509"/>
                    <a:pt x="5813" y="11669"/>
                    <a:pt x="6097" y="12828"/>
                  </a:cubicBezTo>
                  <a:cubicBezTo>
                    <a:pt x="6251" y="13444"/>
                    <a:pt x="6365" y="14206"/>
                    <a:pt x="5895" y="14636"/>
                  </a:cubicBezTo>
                  <a:cubicBezTo>
                    <a:pt x="5686" y="14825"/>
                    <a:pt x="5408" y="14895"/>
                    <a:pt x="5121" y="14895"/>
                  </a:cubicBezTo>
                  <a:cubicBezTo>
                    <a:pt x="4939" y="14895"/>
                    <a:pt x="4754" y="14867"/>
                    <a:pt x="4581" y="14823"/>
                  </a:cubicBezTo>
                  <a:cubicBezTo>
                    <a:pt x="3892" y="14644"/>
                    <a:pt x="3268" y="14279"/>
                    <a:pt x="2781" y="13769"/>
                  </a:cubicBezTo>
                  <a:cubicBezTo>
                    <a:pt x="2408" y="13379"/>
                    <a:pt x="2084" y="12893"/>
                    <a:pt x="1565" y="12780"/>
                  </a:cubicBezTo>
                  <a:cubicBezTo>
                    <a:pt x="1502" y="12766"/>
                    <a:pt x="1439" y="12760"/>
                    <a:pt x="1377" y="12760"/>
                  </a:cubicBezTo>
                  <a:cubicBezTo>
                    <a:pt x="822" y="12760"/>
                    <a:pt x="316" y="13255"/>
                    <a:pt x="170" y="13809"/>
                  </a:cubicBezTo>
                  <a:cubicBezTo>
                    <a:pt x="0" y="14434"/>
                    <a:pt x="227" y="15074"/>
                    <a:pt x="357" y="15706"/>
                  </a:cubicBezTo>
                  <a:cubicBezTo>
                    <a:pt x="1119" y="19485"/>
                    <a:pt x="2838" y="23482"/>
                    <a:pt x="6584" y="24965"/>
                  </a:cubicBezTo>
                  <a:cubicBezTo>
                    <a:pt x="6898" y="25002"/>
                    <a:pt x="7204" y="25020"/>
                    <a:pt x="7504" y="25020"/>
                  </a:cubicBezTo>
                  <a:cubicBezTo>
                    <a:pt x="9253" y="25020"/>
                    <a:pt x="10792" y="24416"/>
                    <a:pt x="12348" y="23433"/>
                  </a:cubicBezTo>
                  <a:cubicBezTo>
                    <a:pt x="14173" y="22274"/>
                    <a:pt x="15616" y="20563"/>
                    <a:pt x="16605" y="18625"/>
                  </a:cubicBezTo>
                  <a:cubicBezTo>
                    <a:pt x="16889" y="18074"/>
                    <a:pt x="17140" y="17490"/>
                    <a:pt x="17189" y="16866"/>
                  </a:cubicBezTo>
                  <a:cubicBezTo>
                    <a:pt x="17229" y="16242"/>
                    <a:pt x="17035" y="15577"/>
                    <a:pt x="16564" y="15171"/>
                  </a:cubicBezTo>
                  <a:cubicBezTo>
                    <a:pt x="16254" y="14909"/>
                    <a:pt x="15869" y="14798"/>
                    <a:pt x="15470" y="14798"/>
                  </a:cubicBezTo>
                  <a:cubicBezTo>
                    <a:pt x="14942" y="14798"/>
                    <a:pt x="14389" y="14993"/>
                    <a:pt x="13946" y="15293"/>
                  </a:cubicBezTo>
                  <a:cubicBezTo>
                    <a:pt x="13524" y="15577"/>
                    <a:pt x="13159" y="15933"/>
                    <a:pt x="12697" y="16136"/>
                  </a:cubicBezTo>
                  <a:cubicBezTo>
                    <a:pt x="12508" y="16224"/>
                    <a:pt x="12291" y="16274"/>
                    <a:pt x="12080" y="16274"/>
                  </a:cubicBezTo>
                  <a:cubicBezTo>
                    <a:pt x="11785" y="16274"/>
                    <a:pt x="11500" y="16177"/>
                    <a:pt x="11310" y="15950"/>
                  </a:cubicBezTo>
                  <a:cubicBezTo>
                    <a:pt x="10978" y="15569"/>
                    <a:pt x="11067" y="14952"/>
                    <a:pt x="11367" y="14547"/>
                  </a:cubicBezTo>
                  <a:cubicBezTo>
                    <a:pt x="11659" y="14134"/>
                    <a:pt x="12105" y="13874"/>
                    <a:pt x="12519" y="13598"/>
                  </a:cubicBezTo>
                  <a:cubicBezTo>
                    <a:pt x="13694" y="12820"/>
                    <a:pt x="14724" y="11855"/>
                    <a:pt x="15559" y="10728"/>
                  </a:cubicBezTo>
                  <a:cubicBezTo>
                    <a:pt x="15981" y="10177"/>
                    <a:pt x="16354" y="9382"/>
                    <a:pt x="15948" y="8807"/>
                  </a:cubicBezTo>
                  <a:cubicBezTo>
                    <a:pt x="15708" y="8466"/>
                    <a:pt x="15274" y="8345"/>
                    <a:pt x="14852" y="8345"/>
                  </a:cubicBezTo>
                  <a:cubicBezTo>
                    <a:pt x="14762" y="8345"/>
                    <a:pt x="14673" y="8351"/>
                    <a:pt x="14586" y="8361"/>
                  </a:cubicBezTo>
                  <a:cubicBezTo>
                    <a:pt x="14138" y="8411"/>
                    <a:pt x="13697" y="8546"/>
                    <a:pt x="13256" y="8546"/>
                  </a:cubicBezTo>
                  <a:cubicBezTo>
                    <a:pt x="13202" y="8546"/>
                    <a:pt x="13148" y="8544"/>
                    <a:pt x="13094" y="8539"/>
                  </a:cubicBezTo>
                  <a:cubicBezTo>
                    <a:pt x="12648" y="8499"/>
                    <a:pt x="12154" y="8182"/>
                    <a:pt x="12194" y="7736"/>
                  </a:cubicBezTo>
                  <a:cubicBezTo>
                    <a:pt x="12210" y="7485"/>
                    <a:pt x="12389" y="7282"/>
                    <a:pt x="12551" y="7096"/>
                  </a:cubicBezTo>
                  <a:cubicBezTo>
                    <a:pt x="13467" y="6066"/>
                    <a:pt x="14221" y="4907"/>
                    <a:pt x="14797" y="3650"/>
                  </a:cubicBezTo>
                  <a:cubicBezTo>
                    <a:pt x="15178" y="2807"/>
                    <a:pt x="15478" y="1794"/>
                    <a:pt x="15048" y="975"/>
                  </a:cubicBezTo>
                  <a:cubicBezTo>
                    <a:pt x="14716" y="342"/>
                    <a:pt x="13993" y="0"/>
                    <a:pt x="13278" y="0"/>
                  </a:cubicBez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5791630" y="1098374"/>
              <a:ext cx="2935125" cy="3995260"/>
            </a:xfrm>
            <a:custGeom>
              <a:avLst/>
              <a:gdLst/>
              <a:ahLst/>
              <a:cxnLst/>
              <a:rect l="l" t="t" r="r" b="b"/>
              <a:pathLst>
                <a:path w="24803" h="33763" extrusionOk="0">
                  <a:moveTo>
                    <a:pt x="21595" y="1"/>
                  </a:moveTo>
                  <a:cubicBezTo>
                    <a:pt x="21483" y="1"/>
                    <a:pt x="21370" y="7"/>
                    <a:pt x="21259" y="20"/>
                  </a:cubicBezTo>
                  <a:cubicBezTo>
                    <a:pt x="19962" y="166"/>
                    <a:pt x="18827" y="1025"/>
                    <a:pt x="18040" y="2071"/>
                  </a:cubicBezTo>
                  <a:cubicBezTo>
                    <a:pt x="17254" y="3117"/>
                    <a:pt x="16743" y="4349"/>
                    <a:pt x="16216" y="5557"/>
                  </a:cubicBezTo>
                  <a:cubicBezTo>
                    <a:pt x="15689" y="6765"/>
                    <a:pt x="15121" y="7981"/>
                    <a:pt x="14230" y="8954"/>
                  </a:cubicBezTo>
                  <a:cubicBezTo>
                    <a:pt x="14011" y="9201"/>
                    <a:pt x="13713" y="9442"/>
                    <a:pt x="13399" y="9442"/>
                  </a:cubicBezTo>
                  <a:cubicBezTo>
                    <a:pt x="13352" y="9442"/>
                    <a:pt x="13304" y="9436"/>
                    <a:pt x="13257" y="9425"/>
                  </a:cubicBezTo>
                  <a:cubicBezTo>
                    <a:pt x="12900" y="9344"/>
                    <a:pt x="12697" y="8938"/>
                    <a:pt x="12649" y="8557"/>
                  </a:cubicBezTo>
                  <a:cubicBezTo>
                    <a:pt x="12608" y="8184"/>
                    <a:pt x="12665" y="7795"/>
                    <a:pt x="12559" y="7430"/>
                  </a:cubicBezTo>
                  <a:cubicBezTo>
                    <a:pt x="12380" y="6737"/>
                    <a:pt x="11652" y="6319"/>
                    <a:pt x="10938" y="6319"/>
                  </a:cubicBezTo>
                  <a:cubicBezTo>
                    <a:pt x="10750" y="6319"/>
                    <a:pt x="10563" y="6348"/>
                    <a:pt x="10387" y="6409"/>
                  </a:cubicBezTo>
                  <a:cubicBezTo>
                    <a:pt x="9535" y="6700"/>
                    <a:pt x="8960" y="7536"/>
                    <a:pt x="8724" y="8411"/>
                  </a:cubicBezTo>
                  <a:cubicBezTo>
                    <a:pt x="8489" y="9287"/>
                    <a:pt x="8546" y="10211"/>
                    <a:pt x="8603" y="11119"/>
                  </a:cubicBezTo>
                  <a:lnTo>
                    <a:pt x="8919" y="16187"/>
                  </a:lnTo>
                  <a:cubicBezTo>
                    <a:pt x="8976" y="17095"/>
                    <a:pt x="8951" y="18189"/>
                    <a:pt x="8189" y="18668"/>
                  </a:cubicBezTo>
                  <a:cubicBezTo>
                    <a:pt x="7955" y="18813"/>
                    <a:pt x="7691" y="18873"/>
                    <a:pt x="7419" y="18873"/>
                  </a:cubicBezTo>
                  <a:cubicBezTo>
                    <a:pt x="7042" y="18873"/>
                    <a:pt x="6649" y="18758"/>
                    <a:pt x="6300" y="18603"/>
                  </a:cubicBezTo>
                  <a:cubicBezTo>
                    <a:pt x="5384" y="18189"/>
                    <a:pt x="4598" y="17516"/>
                    <a:pt x="4046" y="16681"/>
                  </a:cubicBezTo>
                  <a:cubicBezTo>
                    <a:pt x="3633" y="16049"/>
                    <a:pt x="3292" y="15278"/>
                    <a:pt x="2595" y="14995"/>
                  </a:cubicBezTo>
                  <a:cubicBezTo>
                    <a:pt x="2434" y="14931"/>
                    <a:pt x="2268" y="14901"/>
                    <a:pt x="2102" y="14901"/>
                  </a:cubicBezTo>
                  <a:cubicBezTo>
                    <a:pt x="1402" y="14901"/>
                    <a:pt x="697" y="15421"/>
                    <a:pt x="390" y="16089"/>
                  </a:cubicBezTo>
                  <a:cubicBezTo>
                    <a:pt x="0" y="16916"/>
                    <a:pt x="155" y="17873"/>
                    <a:pt x="171" y="18781"/>
                  </a:cubicBezTo>
                  <a:cubicBezTo>
                    <a:pt x="300" y="24262"/>
                    <a:pt x="1703" y="30278"/>
                    <a:pt x="6584" y="33286"/>
                  </a:cubicBezTo>
                  <a:cubicBezTo>
                    <a:pt x="7662" y="33613"/>
                    <a:pt x="8703" y="33763"/>
                    <a:pt x="9730" y="33763"/>
                  </a:cubicBezTo>
                  <a:cubicBezTo>
                    <a:pt x="11500" y="33763"/>
                    <a:pt x="13225" y="33319"/>
                    <a:pt x="15016" y="32580"/>
                  </a:cubicBezTo>
                  <a:cubicBezTo>
                    <a:pt x="17854" y="31413"/>
                    <a:pt x="20302" y="29386"/>
                    <a:pt x="22167" y="26921"/>
                  </a:cubicBezTo>
                  <a:cubicBezTo>
                    <a:pt x="22710" y="26224"/>
                    <a:pt x="23197" y="25462"/>
                    <a:pt x="23416" y="24602"/>
                  </a:cubicBezTo>
                  <a:cubicBezTo>
                    <a:pt x="23635" y="23743"/>
                    <a:pt x="23537" y="22762"/>
                    <a:pt x="22970" y="22081"/>
                  </a:cubicBezTo>
                  <a:cubicBezTo>
                    <a:pt x="22473" y="21485"/>
                    <a:pt x="21721" y="21237"/>
                    <a:pt x="20939" y="21237"/>
                  </a:cubicBezTo>
                  <a:cubicBezTo>
                    <a:pt x="20370" y="21237"/>
                    <a:pt x="19785" y="21369"/>
                    <a:pt x="19273" y="21594"/>
                  </a:cubicBezTo>
                  <a:cubicBezTo>
                    <a:pt x="18624" y="21886"/>
                    <a:pt x="18016" y="22300"/>
                    <a:pt x="17327" y="22470"/>
                  </a:cubicBezTo>
                  <a:cubicBezTo>
                    <a:pt x="17155" y="22512"/>
                    <a:pt x="16974" y="22535"/>
                    <a:pt x="16793" y="22535"/>
                  </a:cubicBezTo>
                  <a:cubicBezTo>
                    <a:pt x="16245" y="22535"/>
                    <a:pt x="15698" y="22331"/>
                    <a:pt x="15430" y="21862"/>
                  </a:cubicBezTo>
                  <a:cubicBezTo>
                    <a:pt x="15065" y="21246"/>
                    <a:pt x="15340" y="20411"/>
                    <a:pt x="15859" y="19908"/>
                  </a:cubicBezTo>
                  <a:cubicBezTo>
                    <a:pt x="16370" y="19405"/>
                    <a:pt x="17059" y="19154"/>
                    <a:pt x="17708" y="18870"/>
                  </a:cubicBezTo>
                  <a:cubicBezTo>
                    <a:pt x="19540" y="18084"/>
                    <a:pt x="21218" y="16981"/>
                    <a:pt x="22678" y="15619"/>
                  </a:cubicBezTo>
                  <a:cubicBezTo>
                    <a:pt x="23408" y="14938"/>
                    <a:pt x="24121" y="13924"/>
                    <a:pt x="23699" y="13016"/>
                  </a:cubicBezTo>
                  <a:cubicBezTo>
                    <a:pt x="23391" y="12360"/>
                    <a:pt x="22605" y="12092"/>
                    <a:pt x="21900" y="12052"/>
                  </a:cubicBezTo>
                  <a:cubicBezTo>
                    <a:pt x="21759" y="12044"/>
                    <a:pt x="21617" y="12041"/>
                    <a:pt x="21476" y="12041"/>
                  </a:cubicBezTo>
                  <a:cubicBezTo>
                    <a:pt x="21281" y="12041"/>
                    <a:pt x="21085" y="12046"/>
                    <a:pt x="20890" y="12046"/>
                  </a:cubicBezTo>
                  <a:cubicBezTo>
                    <a:pt x="20510" y="12046"/>
                    <a:pt x="20133" y="12029"/>
                    <a:pt x="19767" y="11930"/>
                  </a:cubicBezTo>
                  <a:cubicBezTo>
                    <a:pt x="19159" y="11768"/>
                    <a:pt x="18551" y="11200"/>
                    <a:pt x="18721" y="10584"/>
                  </a:cubicBezTo>
                  <a:cubicBezTo>
                    <a:pt x="18810" y="10244"/>
                    <a:pt x="19102" y="10000"/>
                    <a:pt x="19378" y="9781"/>
                  </a:cubicBezTo>
                  <a:cubicBezTo>
                    <a:pt x="20910" y="8565"/>
                    <a:pt x="22248" y="7130"/>
                    <a:pt x="23367" y="5525"/>
                  </a:cubicBezTo>
                  <a:cubicBezTo>
                    <a:pt x="24121" y="4447"/>
                    <a:pt x="24802" y="3101"/>
                    <a:pt x="24397" y="1844"/>
                  </a:cubicBezTo>
                  <a:cubicBezTo>
                    <a:pt x="24026" y="696"/>
                    <a:pt x="22789" y="1"/>
                    <a:pt x="21595" y="1"/>
                  </a:cubicBez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 rot="-1745957" flipH="1">
              <a:off x="828648" y="2309151"/>
              <a:ext cx="2038940" cy="2960901"/>
            </a:xfrm>
            <a:custGeom>
              <a:avLst/>
              <a:gdLst/>
              <a:ahLst/>
              <a:cxnLst/>
              <a:rect l="l" t="t" r="r" b="b"/>
              <a:pathLst>
                <a:path w="17230" h="25021" extrusionOk="0">
                  <a:moveTo>
                    <a:pt x="13278" y="0"/>
                  </a:moveTo>
                  <a:cubicBezTo>
                    <a:pt x="13066" y="0"/>
                    <a:pt x="12856" y="30"/>
                    <a:pt x="12656" y="91"/>
                  </a:cubicBezTo>
                  <a:cubicBezTo>
                    <a:pt x="11773" y="358"/>
                    <a:pt x="11100" y="1088"/>
                    <a:pt x="10678" y="1915"/>
                  </a:cubicBezTo>
                  <a:cubicBezTo>
                    <a:pt x="10256" y="2742"/>
                    <a:pt x="10062" y="3658"/>
                    <a:pt x="9843" y="4558"/>
                  </a:cubicBezTo>
                  <a:cubicBezTo>
                    <a:pt x="9624" y="5458"/>
                    <a:pt x="9381" y="6374"/>
                    <a:pt x="8886" y="7153"/>
                  </a:cubicBezTo>
                  <a:cubicBezTo>
                    <a:pt x="8755" y="7369"/>
                    <a:pt x="8557" y="7600"/>
                    <a:pt x="8307" y="7600"/>
                  </a:cubicBezTo>
                  <a:cubicBezTo>
                    <a:pt x="8295" y="7600"/>
                    <a:pt x="8283" y="7600"/>
                    <a:pt x="8270" y="7599"/>
                  </a:cubicBezTo>
                  <a:cubicBezTo>
                    <a:pt x="8011" y="7582"/>
                    <a:pt x="7824" y="7331"/>
                    <a:pt x="7743" y="7080"/>
                  </a:cubicBezTo>
                  <a:cubicBezTo>
                    <a:pt x="7662" y="6820"/>
                    <a:pt x="7654" y="6545"/>
                    <a:pt x="7540" y="6301"/>
                  </a:cubicBezTo>
                  <a:cubicBezTo>
                    <a:pt x="7361" y="5916"/>
                    <a:pt x="6935" y="5712"/>
                    <a:pt x="6507" y="5712"/>
                  </a:cubicBezTo>
                  <a:cubicBezTo>
                    <a:pt x="6296" y="5712"/>
                    <a:pt x="6085" y="5762"/>
                    <a:pt x="5903" y="5864"/>
                  </a:cubicBezTo>
                  <a:cubicBezTo>
                    <a:pt x="5351" y="6172"/>
                    <a:pt x="5051" y="6820"/>
                    <a:pt x="5003" y="7461"/>
                  </a:cubicBezTo>
                  <a:cubicBezTo>
                    <a:pt x="4946" y="8093"/>
                    <a:pt x="5100" y="8726"/>
                    <a:pt x="5254" y="9350"/>
                  </a:cubicBezTo>
                  <a:cubicBezTo>
                    <a:pt x="5538" y="10509"/>
                    <a:pt x="5813" y="11669"/>
                    <a:pt x="6097" y="12828"/>
                  </a:cubicBezTo>
                  <a:cubicBezTo>
                    <a:pt x="6251" y="13444"/>
                    <a:pt x="6365" y="14206"/>
                    <a:pt x="5895" y="14636"/>
                  </a:cubicBezTo>
                  <a:cubicBezTo>
                    <a:pt x="5686" y="14825"/>
                    <a:pt x="5408" y="14895"/>
                    <a:pt x="5121" y="14895"/>
                  </a:cubicBezTo>
                  <a:cubicBezTo>
                    <a:pt x="4939" y="14895"/>
                    <a:pt x="4754" y="14867"/>
                    <a:pt x="4581" y="14823"/>
                  </a:cubicBezTo>
                  <a:cubicBezTo>
                    <a:pt x="3892" y="14644"/>
                    <a:pt x="3268" y="14279"/>
                    <a:pt x="2781" y="13769"/>
                  </a:cubicBezTo>
                  <a:cubicBezTo>
                    <a:pt x="2408" y="13379"/>
                    <a:pt x="2084" y="12893"/>
                    <a:pt x="1565" y="12780"/>
                  </a:cubicBezTo>
                  <a:cubicBezTo>
                    <a:pt x="1502" y="12766"/>
                    <a:pt x="1439" y="12760"/>
                    <a:pt x="1377" y="12760"/>
                  </a:cubicBezTo>
                  <a:cubicBezTo>
                    <a:pt x="822" y="12760"/>
                    <a:pt x="316" y="13255"/>
                    <a:pt x="170" y="13809"/>
                  </a:cubicBezTo>
                  <a:cubicBezTo>
                    <a:pt x="0" y="14434"/>
                    <a:pt x="227" y="15074"/>
                    <a:pt x="357" y="15706"/>
                  </a:cubicBezTo>
                  <a:cubicBezTo>
                    <a:pt x="1119" y="19485"/>
                    <a:pt x="2838" y="23482"/>
                    <a:pt x="6584" y="24965"/>
                  </a:cubicBezTo>
                  <a:cubicBezTo>
                    <a:pt x="6898" y="25002"/>
                    <a:pt x="7204" y="25020"/>
                    <a:pt x="7504" y="25020"/>
                  </a:cubicBezTo>
                  <a:cubicBezTo>
                    <a:pt x="9253" y="25020"/>
                    <a:pt x="10792" y="24416"/>
                    <a:pt x="12348" y="23433"/>
                  </a:cubicBezTo>
                  <a:cubicBezTo>
                    <a:pt x="14173" y="22274"/>
                    <a:pt x="15616" y="20563"/>
                    <a:pt x="16605" y="18625"/>
                  </a:cubicBezTo>
                  <a:cubicBezTo>
                    <a:pt x="16889" y="18074"/>
                    <a:pt x="17140" y="17490"/>
                    <a:pt x="17189" y="16866"/>
                  </a:cubicBezTo>
                  <a:cubicBezTo>
                    <a:pt x="17229" y="16242"/>
                    <a:pt x="17035" y="15577"/>
                    <a:pt x="16564" y="15171"/>
                  </a:cubicBezTo>
                  <a:cubicBezTo>
                    <a:pt x="16254" y="14909"/>
                    <a:pt x="15869" y="14798"/>
                    <a:pt x="15470" y="14798"/>
                  </a:cubicBezTo>
                  <a:cubicBezTo>
                    <a:pt x="14942" y="14798"/>
                    <a:pt x="14389" y="14993"/>
                    <a:pt x="13946" y="15293"/>
                  </a:cubicBezTo>
                  <a:cubicBezTo>
                    <a:pt x="13524" y="15577"/>
                    <a:pt x="13159" y="15933"/>
                    <a:pt x="12697" y="16136"/>
                  </a:cubicBezTo>
                  <a:cubicBezTo>
                    <a:pt x="12508" y="16224"/>
                    <a:pt x="12291" y="16274"/>
                    <a:pt x="12080" y="16274"/>
                  </a:cubicBezTo>
                  <a:cubicBezTo>
                    <a:pt x="11785" y="16274"/>
                    <a:pt x="11500" y="16177"/>
                    <a:pt x="11310" y="15950"/>
                  </a:cubicBezTo>
                  <a:cubicBezTo>
                    <a:pt x="10978" y="15569"/>
                    <a:pt x="11067" y="14952"/>
                    <a:pt x="11367" y="14547"/>
                  </a:cubicBezTo>
                  <a:cubicBezTo>
                    <a:pt x="11659" y="14134"/>
                    <a:pt x="12105" y="13874"/>
                    <a:pt x="12519" y="13598"/>
                  </a:cubicBezTo>
                  <a:cubicBezTo>
                    <a:pt x="13694" y="12820"/>
                    <a:pt x="14724" y="11855"/>
                    <a:pt x="15559" y="10728"/>
                  </a:cubicBezTo>
                  <a:cubicBezTo>
                    <a:pt x="15981" y="10177"/>
                    <a:pt x="16354" y="9382"/>
                    <a:pt x="15948" y="8807"/>
                  </a:cubicBezTo>
                  <a:cubicBezTo>
                    <a:pt x="15708" y="8466"/>
                    <a:pt x="15274" y="8345"/>
                    <a:pt x="14852" y="8345"/>
                  </a:cubicBezTo>
                  <a:cubicBezTo>
                    <a:pt x="14762" y="8345"/>
                    <a:pt x="14673" y="8351"/>
                    <a:pt x="14586" y="8361"/>
                  </a:cubicBezTo>
                  <a:cubicBezTo>
                    <a:pt x="14138" y="8411"/>
                    <a:pt x="13697" y="8546"/>
                    <a:pt x="13256" y="8546"/>
                  </a:cubicBezTo>
                  <a:cubicBezTo>
                    <a:pt x="13202" y="8546"/>
                    <a:pt x="13148" y="8544"/>
                    <a:pt x="13094" y="8539"/>
                  </a:cubicBezTo>
                  <a:cubicBezTo>
                    <a:pt x="12648" y="8499"/>
                    <a:pt x="12154" y="8182"/>
                    <a:pt x="12194" y="7736"/>
                  </a:cubicBezTo>
                  <a:cubicBezTo>
                    <a:pt x="12210" y="7485"/>
                    <a:pt x="12389" y="7282"/>
                    <a:pt x="12551" y="7096"/>
                  </a:cubicBezTo>
                  <a:cubicBezTo>
                    <a:pt x="13467" y="6066"/>
                    <a:pt x="14221" y="4907"/>
                    <a:pt x="14797" y="3650"/>
                  </a:cubicBezTo>
                  <a:cubicBezTo>
                    <a:pt x="15178" y="2807"/>
                    <a:pt x="15478" y="1794"/>
                    <a:pt x="15048" y="975"/>
                  </a:cubicBezTo>
                  <a:cubicBezTo>
                    <a:pt x="14716" y="342"/>
                    <a:pt x="13993" y="0"/>
                    <a:pt x="13278" y="0"/>
                  </a:cubicBez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 flipH="1">
              <a:off x="1022119" y="1098374"/>
              <a:ext cx="2935125" cy="3995260"/>
            </a:xfrm>
            <a:custGeom>
              <a:avLst/>
              <a:gdLst/>
              <a:ahLst/>
              <a:cxnLst/>
              <a:rect l="l" t="t" r="r" b="b"/>
              <a:pathLst>
                <a:path w="24803" h="33763" extrusionOk="0">
                  <a:moveTo>
                    <a:pt x="21595" y="1"/>
                  </a:moveTo>
                  <a:cubicBezTo>
                    <a:pt x="21483" y="1"/>
                    <a:pt x="21370" y="7"/>
                    <a:pt x="21259" y="20"/>
                  </a:cubicBezTo>
                  <a:cubicBezTo>
                    <a:pt x="19962" y="166"/>
                    <a:pt x="18827" y="1025"/>
                    <a:pt x="18040" y="2071"/>
                  </a:cubicBezTo>
                  <a:cubicBezTo>
                    <a:pt x="17254" y="3117"/>
                    <a:pt x="16743" y="4349"/>
                    <a:pt x="16216" y="5557"/>
                  </a:cubicBezTo>
                  <a:cubicBezTo>
                    <a:pt x="15689" y="6765"/>
                    <a:pt x="15121" y="7981"/>
                    <a:pt x="14230" y="8954"/>
                  </a:cubicBezTo>
                  <a:cubicBezTo>
                    <a:pt x="14011" y="9201"/>
                    <a:pt x="13713" y="9442"/>
                    <a:pt x="13399" y="9442"/>
                  </a:cubicBezTo>
                  <a:cubicBezTo>
                    <a:pt x="13352" y="9442"/>
                    <a:pt x="13304" y="9436"/>
                    <a:pt x="13257" y="9425"/>
                  </a:cubicBezTo>
                  <a:cubicBezTo>
                    <a:pt x="12900" y="9344"/>
                    <a:pt x="12697" y="8938"/>
                    <a:pt x="12649" y="8557"/>
                  </a:cubicBezTo>
                  <a:cubicBezTo>
                    <a:pt x="12608" y="8184"/>
                    <a:pt x="12665" y="7795"/>
                    <a:pt x="12559" y="7430"/>
                  </a:cubicBezTo>
                  <a:cubicBezTo>
                    <a:pt x="12380" y="6737"/>
                    <a:pt x="11652" y="6319"/>
                    <a:pt x="10938" y="6319"/>
                  </a:cubicBezTo>
                  <a:cubicBezTo>
                    <a:pt x="10750" y="6319"/>
                    <a:pt x="10563" y="6348"/>
                    <a:pt x="10387" y="6409"/>
                  </a:cubicBezTo>
                  <a:cubicBezTo>
                    <a:pt x="9535" y="6700"/>
                    <a:pt x="8960" y="7536"/>
                    <a:pt x="8724" y="8411"/>
                  </a:cubicBezTo>
                  <a:cubicBezTo>
                    <a:pt x="8489" y="9287"/>
                    <a:pt x="8546" y="10211"/>
                    <a:pt x="8603" y="11119"/>
                  </a:cubicBezTo>
                  <a:lnTo>
                    <a:pt x="8919" y="16187"/>
                  </a:lnTo>
                  <a:cubicBezTo>
                    <a:pt x="8976" y="17095"/>
                    <a:pt x="8951" y="18189"/>
                    <a:pt x="8189" y="18668"/>
                  </a:cubicBezTo>
                  <a:cubicBezTo>
                    <a:pt x="7955" y="18813"/>
                    <a:pt x="7691" y="18873"/>
                    <a:pt x="7419" y="18873"/>
                  </a:cubicBezTo>
                  <a:cubicBezTo>
                    <a:pt x="7042" y="18873"/>
                    <a:pt x="6649" y="18758"/>
                    <a:pt x="6300" y="18603"/>
                  </a:cubicBezTo>
                  <a:cubicBezTo>
                    <a:pt x="5384" y="18189"/>
                    <a:pt x="4598" y="17516"/>
                    <a:pt x="4046" y="16681"/>
                  </a:cubicBezTo>
                  <a:cubicBezTo>
                    <a:pt x="3633" y="16049"/>
                    <a:pt x="3292" y="15278"/>
                    <a:pt x="2595" y="14995"/>
                  </a:cubicBezTo>
                  <a:cubicBezTo>
                    <a:pt x="2434" y="14931"/>
                    <a:pt x="2268" y="14901"/>
                    <a:pt x="2102" y="14901"/>
                  </a:cubicBezTo>
                  <a:cubicBezTo>
                    <a:pt x="1402" y="14901"/>
                    <a:pt x="697" y="15421"/>
                    <a:pt x="390" y="16089"/>
                  </a:cubicBezTo>
                  <a:cubicBezTo>
                    <a:pt x="0" y="16916"/>
                    <a:pt x="155" y="17873"/>
                    <a:pt x="171" y="18781"/>
                  </a:cubicBezTo>
                  <a:cubicBezTo>
                    <a:pt x="300" y="24262"/>
                    <a:pt x="1703" y="30278"/>
                    <a:pt x="6584" y="33286"/>
                  </a:cubicBezTo>
                  <a:cubicBezTo>
                    <a:pt x="7662" y="33613"/>
                    <a:pt x="8703" y="33763"/>
                    <a:pt x="9730" y="33763"/>
                  </a:cubicBezTo>
                  <a:cubicBezTo>
                    <a:pt x="11500" y="33763"/>
                    <a:pt x="13225" y="33319"/>
                    <a:pt x="15016" y="32580"/>
                  </a:cubicBezTo>
                  <a:cubicBezTo>
                    <a:pt x="17854" y="31413"/>
                    <a:pt x="20302" y="29386"/>
                    <a:pt x="22167" y="26921"/>
                  </a:cubicBezTo>
                  <a:cubicBezTo>
                    <a:pt x="22710" y="26224"/>
                    <a:pt x="23197" y="25462"/>
                    <a:pt x="23416" y="24602"/>
                  </a:cubicBezTo>
                  <a:cubicBezTo>
                    <a:pt x="23635" y="23743"/>
                    <a:pt x="23537" y="22762"/>
                    <a:pt x="22970" y="22081"/>
                  </a:cubicBezTo>
                  <a:cubicBezTo>
                    <a:pt x="22473" y="21485"/>
                    <a:pt x="21721" y="21237"/>
                    <a:pt x="20939" y="21237"/>
                  </a:cubicBezTo>
                  <a:cubicBezTo>
                    <a:pt x="20370" y="21237"/>
                    <a:pt x="19785" y="21369"/>
                    <a:pt x="19273" y="21594"/>
                  </a:cubicBezTo>
                  <a:cubicBezTo>
                    <a:pt x="18624" y="21886"/>
                    <a:pt x="18016" y="22300"/>
                    <a:pt x="17327" y="22470"/>
                  </a:cubicBezTo>
                  <a:cubicBezTo>
                    <a:pt x="17155" y="22512"/>
                    <a:pt x="16974" y="22535"/>
                    <a:pt x="16793" y="22535"/>
                  </a:cubicBezTo>
                  <a:cubicBezTo>
                    <a:pt x="16245" y="22535"/>
                    <a:pt x="15698" y="22331"/>
                    <a:pt x="15430" y="21862"/>
                  </a:cubicBezTo>
                  <a:cubicBezTo>
                    <a:pt x="15065" y="21246"/>
                    <a:pt x="15340" y="20411"/>
                    <a:pt x="15859" y="19908"/>
                  </a:cubicBezTo>
                  <a:cubicBezTo>
                    <a:pt x="16370" y="19405"/>
                    <a:pt x="17059" y="19154"/>
                    <a:pt x="17708" y="18870"/>
                  </a:cubicBezTo>
                  <a:cubicBezTo>
                    <a:pt x="19540" y="18084"/>
                    <a:pt x="21218" y="16981"/>
                    <a:pt x="22678" y="15619"/>
                  </a:cubicBezTo>
                  <a:cubicBezTo>
                    <a:pt x="23408" y="14938"/>
                    <a:pt x="24121" y="13924"/>
                    <a:pt x="23699" y="13016"/>
                  </a:cubicBezTo>
                  <a:cubicBezTo>
                    <a:pt x="23391" y="12360"/>
                    <a:pt x="22605" y="12092"/>
                    <a:pt x="21900" y="12052"/>
                  </a:cubicBezTo>
                  <a:cubicBezTo>
                    <a:pt x="21759" y="12044"/>
                    <a:pt x="21617" y="12041"/>
                    <a:pt x="21476" y="12041"/>
                  </a:cubicBezTo>
                  <a:cubicBezTo>
                    <a:pt x="21281" y="12041"/>
                    <a:pt x="21085" y="12046"/>
                    <a:pt x="20890" y="12046"/>
                  </a:cubicBezTo>
                  <a:cubicBezTo>
                    <a:pt x="20510" y="12046"/>
                    <a:pt x="20133" y="12029"/>
                    <a:pt x="19767" y="11930"/>
                  </a:cubicBezTo>
                  <a:cubicBezTo>
                    <a:pt x="19159" y="11768"/>
                    <a:pt x="18551" y="11200"/>
                    <a:pt x="18721" y="10584"/>
                  </a:cubicBezTo>
                  <a:cubicBezTo>
                    <a:pt x="18810" y="10244"/>
                    <a:pt x="19102" y="10000"/>
                    <a:pt x="19378" y="9781"/>
                  </a:cubicBezTo>
                  <a:cubicBezTo>
                    <a:pt x="20910" y="8565"/>
                    <a:pt x="22248" y="7130"/>
                    <a:pt x="23367" y="5525"/>
                  </a:cubicBezTo>
                  <a:cubicBezTo>
                    <a:pt x="24121" y="4447"/>
                    <a:pt x="24802" y="3101"/>
                    <a:pt x="24397" y="1844"/>
                  </a:cubicBezTo>
                  <a:cubicBezTo>
                    <a:pt x="24026" y="696"/>
                    <a:pt x="22789" y="1"/>
                    <a:pt x="21595" y="1"/>
                  </a:cubicBez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3"/>
          <p:cNvSpPr/>
          <p:nvPr/>
        </p:nvSpPr>
        <p:spPr>
          <a:xfrm>
            <a:off x="1885500" y="2516499"/>
            <a:ext cx="5763177" cy="3679307"/>
          </a:xfrm>
          <a:custGeom>
            <a:avLst/>
            <a:gdLst/>
            <a:ahLst/>
            <a:cxnLst/>
            <a:rect l="l" t="t" r="r" b="b"/>
            <a:pathLst>
              <a:path w="202199" h="132791" extrusionOk="0">
                <a:moveTo>
                  <a:pt x="196767" y="0"/>
                </a:moveTo>
                <a:lnTo>
                  <a:pt x="1457" y="1457"/>
                </a:lnTo>
                <a:lnTo>
                  <a:pt x="0" y="130936"/>
                </a:lnTo>
                <a:lnTo>
                  <a:pt x="202198" y="132790"/>
                </a:lnTo>
                <a:lnTo>
                  <a:pt x="196767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1934672" y="381000"/>
            <a:ext cx="5574733" cy="2155409"/>
          </a:xfrm>
          <a:custGeom>
            <a:avLst/>
            <a:gdLst/>
            <a:ahLst/>
            <a:cxnLst/>
            <a:rect l="l" t="t" r="r" b="b"/>
            <a:pathLst>
              <a:path w="195245" h="77158" extrusionOk="0">
                <a:moveTo>
                  <a:pt x="99145" y="0"/>
                </a:moveTo>
                <a:cubicBezTo>
                  <a:pt x="96778" y="0"/>
                  <a:pt x="94410" y="795"/>
                  <a:pt x="92456" y="2384"/>
                </a:cubicBezTo>
                <a:lnTo>
                  <a:pt x="0" y="77157"/>
                </a:lnTo>
                <a:lnTo>
                  <a:pt x="195244" y="75700"/>
                </a:lnTo>
                <a:lnTo>
                  <a:pt x="105834" y="2384"/>
                </a:lnTo>
                <a:cubicBezTo>
                  <a:pt x="103881" y="795"/>
                  <a:pt x="101513" y="0"/>
                  <a:pt x="99145" y="0"/>
                </a:cubicBezTo>
                <a:close/>
              </a:path>
            </a:pathLst>
          </a:custGeom>
          <a:solidFill>
            <a:srgbClr val="E950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1934672" y="381000"/>
            <a:ext cx="5574733" cy="2155409"/>
          </a:xfrm>
          <a:custGeom>
            <a:avLst/>
            <a:gdLst/>
            <a:ahLst/>
            <a:cxnLst/>
            <a:rect l="l" t="t" r="r" b="b"/>
            <a:pathLst>
              <a:path w="195245" h="77158" extrusionOk="0">
                <a:moveTo>
                  <a:pt x="99145" y="0"/>
                </a:moveTo>
                <a:cubicBezTo>
                  <a:pt x="96778" y="0"/>
                  <a:pt x="94410" y="795"/>
                  <a:pt x="92456" y="2384"/>
                </a:cubicBezTo>
                <a:lnTo>
                  <a:pt x="0" y="77157"/>
                </a:lnTo>
                <a:lnTo>
                  <a:pt x="195244" y="75700"/>
                </a:lnTo>
                <a:lnTo>
                  <a:pt x="105834" y="2384"/>
                </a:lnTo>
                <a:cubicBezTo>
                  <a:pt x="103881" y="795"/>
                  <a:pt x="101513" y="0"/>
                  <a:pt x="99145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6C6C6"/>
              </a:solidFill>
            </a:endParaRPr>
          </a:p>
        </p:txBody>
      </p:sp>
      <p:sp>
        <p:nvSpPr>
          <p:cNvPr id="66" name="Google Shape;66;p3"/>
          <p:cNvSpPr/>
          <p:nvPr/>
        </p:nvSpPr>
        <p:spPr>
          <a:xfrm>
            <a:off x="1885500" y="4046763"/>
            <a:ext cx="2032852" cy="2107416"/>
          </a:xfrm>
          <a:custGeom>
            <a:avLst/>
            <a:gdLst/>
            <a:ahLst/>
            <a:cxnLst/>
            <a:rect l="l" t="t" r="r" b="b"/>
            <a:pathLst>
              <a:path w="71197" h="75440" extrusionOk="0">
                <a:moveTo>
                  <a:pt x="70993" y="1"/>
                </a:moveTo>
                <a:cubicBezTo>
                  <a:pt x="70610" y="1"/>
                  <a:pt x="54591" y="16682"/>
                  <a:pt x="35168" y="37356"/>
                </a:cubicBezTo>
                <a:cubicBezTo>
                  <a:pt x="15630" y="58086"/>
                  <a:pt x="0" y="75173"/>
                  <a:pt x="265" y="75438"/>
                </a:cubicBezTo>
                <a:cubicBezTo>
                  <a:pt x="267" y="75439"/>
                  <a:pt x="269" y="75440"/>
                  <a:pt x="271" y="75440"/>
                </a:cubicBezTo>
                <a:cubicBezTo>
                  <a:pt x="720" y="75440"/>
                  <a:pt x="16673" y="58890"/>
                  <a:pt x="36095" y="38151"/>
                </a:cubicBezTo>
                <a:cubicBezTo>
                  <a:pt x="55566" y="17355"/>
                  <a:pt x="71197" y="267"/>
                  <a:pt x="70998" y="3"/>
                </a:cubicBezTo>
                <a:cubicBezTo>
                  <a:pt x="70997" y="1"/>
                  <a:pt x="70995" y="1"/>
                  <a:pt x="70993" y="1"/>
                </a:cubicBezTo>
                <a:close/>
              </a:path>
            </a:pathLst>
          </a:custGeom>
          <a:solidFill>
            <a:srgbClr val="C6C6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"/>
          <p:cNvSpPr/>
          <p:nvPr/>
        </p:nvSpPr>
        <p:spPr>
          <a:xfrm>
            <a:off x="5743516" y="4096749"/>
            <a:ext cx="1930777" cy="2109260"/>
          </a:xfrm>
          <a:custGeom>
            <a:avLst/>
            <a:gdLst/>
            <a:ahLst/>
            <a:cxnLst/>
            <a:rect l="l" t="t" r="r" b="b"/>
            <a:pathLst>
              <a:path w="67622" h="75506" extrusionOk="0">
                <a:moveTo>
                  <a:pt x="271" y="0"/>
                </a:moveTo>
                <a:cubicBezTo>
                  <a:pt x="269" y="0"/>
                  <a:pt x="267" y="1"/>
                  <a:pt x="266" y="2"/>
                </a:cubicBezTo>
                <a:cubicBezTo>
                  <a:pt x="1" y="200"/>
                  <a:pt x="14836" y="17288"/>
                  <a:pt x="33380" y="38150"/>
                </a:cubicBezTo>
                <a:cubicBezTo>
                  <a:pt x="51750" y="58889"/>
                  <a:pt x="66911" y="75505"/>
                  <a:pt x="67350" y="75505"/>
                </a:cubicBezTo>
                <a:cubicBezTo>
                  <a:pt x="67352" y="75505"/>
                  <a:pt x="67355" y="75505"/>
                  <a:pt x="67356" y="75503"/>
                </a:cubicBezTo>
                <a:cubicBezTo>
                  <a:pt x="67621" y="75305"/>
                  <a:pt x="52786" y="58217"/>
                  <a:pt x="34241" y="37355"/>
                </a:cubicBezTo>
                <a:cubicBezTo>
                  <a:pt x="15807" y="16616"/>
                  <a:pt x="644" y="0"/>
                  <a:pt x="271" y="0"/>
                </a:cubicBezTo>
                <a:close/>
              </a:path>
            </a:pathLst>
          </a:custGeom>
          <a:solidFill>
            <a:srgbClr val="C6C6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>
            <a:off x="1934672" y="2496110"/>
            <a:ext cx="5576617" cy="2188707"/>
          </a:xfrm>
          <a:custGeom>
            <a:avLst/>
            <a:gdLst/>
            <a:ahLst/>
            <a:cxnLst/>
            <a:rect l="l" t="t" r="r" b="b"/>
            <a:pathLst>
              <a:path w="195311" h="78350" extrusionOk="0">
                <a:moveTo>
                  <a:pt x="195310" y="0"/>
                </a:moveTo>
                <a:lnTo>
                  <a:pt x="0" y="1457"/>
                </a:lnTo>
                <a:lnTo>
                  <a:pt x="97225" y="78350"/>
                </a:lnTo>
                <a:lnTo>
                  <a:pt x="195310" y="0"/>
                </a:lnTo>
                <a:close/>
              </a:path>
            </a:pathLst>
          </a:custGeom>
          <a:solidFill>
            <a:srgbClr val="3039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>
            <a:off x="2207004" y="978707"/>
            <a:ext cx="4937441" cy="3678062"/>
          </a:xfrm>
          <a:custGeom>
            <a:avLst/>
            <a:gdLst/>
            <a:ahLst/>
            <a:cxnLst/>
            <a:rect l="l" t="t" r="r" b="b"/>
            <a:pathLst>
              <a:path w="172925" h="131665" extrusionOk="0">
                <a:moveTo>
                  <a:pt x="171004" y="0"/>
                </a:moveTo>
                <a:lnTo>
                  <a:pt x="0" y="2053"/>
                </a:lnTo>
                <a:lnTo>
                  <a:pt x="331" y="62984"/>
                </a:lnTo>
                <a:lnTo>
                  <a:pt x="87688" y="131664"/>
                </a:lnTo>
                <a:lnTo>
                  <a:pt x="172925" y="64176"/>
                </a:lnTo>
                <a:lnTo>
                  <a:pt x="17100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2372451" y="2956648"/>
            <a:ext cx="1366200" cy="1334516"/>
          </a:xfrm>
          <a:custGeom>
            <a:avLst/>
            <a:gdLst/>
            <a:ahLst/>
            <a:cxnLst/>
            <a:rect l="l" t="t" r="r" b="b"/>
            <a:pathLst>
              <a:path w="41328" h="41262" extrusionOk="0">
                <a:moveTo>
                  <a:pt x="20664" y="0"/>
                </a:moveTo>
                <a:cubicBezTo>
                  <a:pt x="9273" y="0"/>
                  <a:pt x="0" y="9206"/>
                  <a:pt x="0" y="20598"/>
                </a:cubicBezTo>
                <a:cubicBezTo>
                  <a:pt x="0" y="32056"/>
                  <a:pt x="9273" y="41261"/>
                  <a:pt x="20664" y="41261"/>
                </a:cubicBezTo>
                <a:cubicBezTo>
                  <a:pt x="32055" y="41261"/>
                  <a:pt x="41328" y="32056"/>
                  <a:pt x="41328" y="20598"/>
                </a:cubicBezTo>
                <a:cubicBezTo>
                  <a:pt x="41328" y="9206"/>
                  <a:pt x="32055" y="0"/>
                  <a:pt x="20664" y="0"/>
                </a:cubicBezTo>
                <a:close/>
              </a:path>
            </a:pathLst>
          </a:custGeom>
          <a:solidFill>
            <a:srgbClr val="F8AD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2195074" y="2956648"/>
            <a:ext cx="1366200" cy="1334516"/>
          </a:xfrm>
          <a:custGeom>
            <a:avLst/>
            <a:gdLst/>
            <a:ahLst/>
            <a:cxnLst/>
            <a:rect l="l" t="t" r="r" b="b"/>
            <a:pathLst>
              <a:path w="41328" h="41262" extrusionOk="0">
                <a:moveTo>
                  <a:pt x="20664" y="0"/>
                </a:moveTo>
                <a:cubicBezTo>
                  <a:pt x="9207" y="0"/>
                  <a:pt x="1" y="9206"/>
                  <a:pt x="1" y="20598"/>
                </a:cubicBezTo>
                <a:cubicBezTo>
                  <a:pt x="1" y="32056"/>
                  <a:pt x="9207" y="41261"/>
                  <a:pt x="20664" y="41261"/>
                </a:cubicBezTo>
                <a:cubicBezTo>
                  <a:pt x="32056" y="41261"/>
                  <a:pt x="41328" y="32056"/>
                  <a:pt x="41328" y="20598"/>
                </a:cubicBezTo>
                <a:cubicBezTo>
                  <a:pt x="41328" y="9206"/>
                  <a:pt x="32056" y="0"/>
                  <a:pt x="2066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 txBox="1">
            <a:spLocks noGrp="1"/>
          </p:cNvSpPr>
          <p:nvPr>
            <p:ph type="title" hasCustomPrompt="1"/>
          </p:nvPr>
        </p:nvSpPr>
        <p:spPr>
          <a:xfrm>
            <a:off x="2303291" y="3174894"/>
            <a:ext cx="1179000" cy="921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Anton"/>
              <a:buNone/>
              <a:defRPr sz="39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400"/>
              <a:buNone/>
              <a:defRPr sz="12400"/>
            </a:lvl9pPr>
          </a:lstStyle>
          <a:p>
            <a:r>
              <a:t>xx%</a:t>
            </a:r>
          </a:p>
        </p:txBody>
      </p:sp>
      <p:sp>
        <p:nvSpPr>
          <p:cNvPr id="73" name="Google Shape;73;p3"/>
          <p:cNvSpPr txBox="1">
            <a:spLocks noGrp="1"/>
          </p:cNvSpPr>
          <p:nvPr>
            <p:ph type="title" idx="2"/>
          </p:nvPr>
        </p:nvSpPr>
        <p:spPr>
          <a:xfrm>
            <a:off x="2850700" y="1367525"/>
            <a:ext cx="3916800" cy="15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Anton"/>
              <a:buNone/>
              <a:defRPr sz="4800"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7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63" name="Google Shape;63;p7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" name="Google Shape;64;p7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65" name="Google Shape;65;p7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66" name="Google Shape;66;p7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67" name="Google Shape;67;p7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68" name="Google Shape;68;p7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7524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body" idx="1"/>
          </p:nvPr>
        </p:nvSpPr>
        <p:spPr>
          <a:xfrm>
            <a:off x="586200" y="2015000"/>
            <a:ext cx="3012600" cy="18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▆"/>
              <a:defRPr sz="16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3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3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3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3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300"/>
            </a:lvl9pPr>
          </a:lstStyle>
          <a:p>
            <a:endParaRPr/>
          </a:p>
        </p:txBody>
      </p:sp>
      <p:grpSp>
        <p:nvGrpSpPr>
          <p:cNvPr id="71" name="Google Shape;71;p7"/>
          <p:cNvGrpSpPr/>
          <p:nvPr/>
        </p:nvGrpSpPr>
        <p:grpSpPr>
          <a:xfrm rot="3111068">
            <a:off x="8189654" y="512141"/>
            <a:ext cx="530039" cy="447510"/>
            <a:chOff x="7993069" y="988879"/>
            <a:chExt cx="306018" cy="258328"/>
          </a:xfrm>
        </p:grpSpPr>
        <p:sp>
          <p:nvSpPr>
            <p:cNvPr id="72" name="Google Shape;72;p7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7"/>
          <p:cNvGrpSpPr/>
          <p:nvPr/>
        </p:nvGrpSpPr>
        <p:grpSpPr>
          <a:xfrm rot="-303472">
            <a:off x="424597" y="4296515"/>
            <a:ext cx="530037" cy="447538"/>
            <a:chOff x="7993069" y="988879"/>
            <a:chExt cx="306018" cy="258328"/>
          </a:xfrm>
        </p:grpSpPr>
        <p:sp>
          <p:nvSpPr>
            <p:cNvPr id="75" name="Google Shape;75;p7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7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7"/>
          <p:cNvGrpSpPr/>
          <p:nvPr/>
        </p:nvGrpSpPr>
        <p:grpSpPr>
          <a:xfrm rot="-594872">
            <a:off x="7785024" y="604690"/>
            <a:ext cx="309788" cy="261531"/>
            <a:chOff x="7993069" y="988879"/>
            <a:chExt cx="306018" cy="258328"/>
          </a:xfrm>
        </p:grpSpPr>
        <p:sp>
          <p:nvSpPr>
            <p:cNvPr id="78" name="Google Shape;78;p7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7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602117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/>
          <p:cNvSpPr txBox="1">
            <a:spLocks noGrp="1"/>
          </p:cNvSpPr>
          <p:nvPr>
            <p:ph type="title"/>
          </p:nvPr>
        </p:nvSpPr>
        <p:spPr>
          <a:xfrm>
            <a:off x="569079" y="689950"/>
            <a:ext cx="3882900" cy="22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3500"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028948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9"/>
          <p:cNvSpPr/>
          <p:nvPr/>
        </p:nvSpPr>
        <p:spPr>
          <a:xfrm rot="-5400000">
            <a:off x="651743" y="728267"/>
            <a:ext cx="465918" cy="3912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subTitle" idx="1"/>
          </p:nvPr>
        </p:nvSpPr>
        <p:spPr>
          <a:xfrm>
            <a:off x="1064425" y="1480027"/>
            <a:ext cx="2433000" cy="32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title"/>
          </p:nvPr>
        </p:nvSpPr>
        <p:spPr>
          <a:xfrm>
            <a:off x="752400" y="689650"/>
            <a:ext cx="3120300" cy="4674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grpSp>
        <p:nvGrpSpPr>
          <p:cNvPr id="87" name="Google Shape;87;p9"/>
          <p:cNvGrpSpPr/>
          <p:nvPr/>
        </p:nvGrpSpPr>
        <p:grpSpPr>
          <a:xfrm rot="2578115">
            <a:off x="8349045" y="329144"/>
            <a:ext cx="426703" cy="360242"/>
            <a:chOff x="7993069" y="988879"/>
            <a:chExt cx="306018" cy="258328"/>
          </a:xfrm>
        </p:grpSpPr>
        <p:sp>
          <p:nvSpPr>
            <p:cNvPr id="88" name="Google Shape;88;p9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05758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 txBox="1">
            <a:spLocks noGrp="1"/>
          </p:cNvSpPr>
          <p:nvPr>
            <p:ph type="title"/>
          </p:nvPr>
        </p:nvSpPr>
        <p:spPr>
          <a:xfrm>
            <a:off x="1583825" y="1573913"/>
            <a:ext cx="5976600" cy="16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92" name="Google Shape;92;p10"/>
          <p:cNvSpPr txBox="1">
            <a:spLocks noGrp="1"/>
          </p:cNvSpPr>
          <p:nvPr>
            <p:ph type="subTitle" idx="1"/>
          </p:nvPr>
        </p:nvSpPr>
        <p:spPr>
          <a:xfrm>
            <a:off x="1422900" y="3171500"/>
            <a:ext cx="6298200" cy="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93" name="Google Shape;93;p10"/>
          <p:cNvGrpSpPr/>
          <p:nvPr/>
        </p:nvGrpSpPr>
        <p:grpSpPr>
          <a:xfrm rot="3111013">
            <a:off x="7874145" y="576637"/>
            <a:ext cx="806956" cy="681293"/>
            <a:chOff x="7993069" y="988879"/>
            <a:chExt cx="306018" cy="258328"/>
          </a:xfrm>
        </p:grpSpPr>
        <p:sp>
          <p:nvSpPr>
            <p:cNvPr id="94" name="Google Shape;94;p10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0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10"/>
          <p:cNvGrpSpPr/>
          <p:nvPr/>
        </p:nvGrpSpPr>
        <p:grpSpPr>
          <a:xfrm rot="-594949">
            <a:off x="7257939" y="716884"/>
            <a:ext cx="471642" cy="398157"/>
            <a:chOff x="7993069" y="988879"/>
            <a:chExt cx="306018" cy="258328"/>
          </a:xfrm>
        </p:grpSpPr>
        <p:sp>
          <p:nvSpPr>
            <p:cNvPr id="97" name="Google Shape;97;p10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0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10"/>
          <p:cNvGrpSpPr/>
          <p:nvPr/>
        </p:nvGrpSpPr>
        <p:grpSpPr>
          <a:xfrm rot="-3111013" flipH="1">
            <a:off x="525452" y="3903430"/>
            <a:ext cx="806956" cy="681293"/>
            <a:chOff x="7993069" y="988879"/>
            <a:chExt cx="306018" cy="258328"/>
          </a:xfrm>
        </p:grpSpPr>
        <p:sp>
          <p:nvSpPr>
            <p:cNvPr id="100" name="Google Shape;100;p10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02;p10"/>
          <p:cNvGrpSpPr/>
          <p:nvPr/>
        </p:nvGrpSpPr>
        <p:grpSpPr>
          <a:xfrm rot="594949" flipH="1">
            <a:off x="1476972" y="4043677"/>
            <a:ext cx="471642" cy="398157"/>
            <a:chOff x="7993069" y="988879"/>
            <a:chExt cx="306018" cy="258328"/>
          </a:xfrm>
        </p:grpSpPr>
        <p:sp>
          <p:nvSpPr>
            <p:cNvPr id="103" name="Google Shape;103;p10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8174061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/>
        </p:nvSpPr>
        <p:spPr>
          <a:xfrm>
            <a:off x="683325" y="1184525"/>
            <a:ext cx="7771500" cy="327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1"/>
          <p:cNvSpPr/>
          <p:nvPr/>
        </p:nvSpPr>
        <p:spPr>
          <a:xfrm rot="-5400000">
            <a:off x="2994041" y="-1004308"/>
            <a:ext cx="3147642" cy="7778074"/>
          </a:xfrm>
          <a:custGeom>
            <a:avLst/>
            <a:gdLst/>
            <a:ahLst/>
            <a:cxnLst/>
            <a:rect l="l" t="t" r="r" b="b"/>
            <a:pathLst>
              <a:path w="56233" h="178940" extrusionOk="0">
                <a:moveTo>
                  <a:pt x="0" y="1"/>
                </a:moveTo>
                <a:lnTo>
                  <a:pt x="0" y="178939"/>
                </a:lnTo>
                <a:lnTo>
                  <a:pt x="28116" y="178939"/>
                </a:lnTo>
                <a:lnTo>
                  <a:pt x="48269" y="161766"/>
                </a:lnTo>
                <a:cubicBezTo>
                  <a:pt x="53314" y="157480"/>
                  <a:pt x="56232" y="151219"/>
                  <a:pt x="56232" y="144592"/>
                </a:cubicBezTo>
                <a:lnTo>
                  <a:pt x="56232" y="34348"/>
                </a:lnTo>
                <a:cubicBezTo>
                  <a:pt x="56232" y="27752"/>
                  <a:pt x="53314" y="21460"/>
                  <a:pt x="48269" y="17174"/>
                </a:cubicBezTo>
                <a:lnTo>
                  <a:pt x="28116" y="1"/>
                </a:lnTo>
                <a:close/>
              </a:path>
            </a:pathLst>
          </a:custGeom>
          <a:solidFill>
            <a:schemeClr val="lt1"/>
          </a:solidFill>
          <a:ln w="28575" cap="flat" cmpd="sng">
            <a:solidFill>
              <a:schemeClr val="accen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1"/>
          <p:cNvSpPr/>
          <p:nvPr/>
        </p:nvSpPr>
        <p:spPr>
          <a:xfrm rot="5400000">
            <a:off x="3907044" y="-2528840"/>
            <a:ext cx="1321616" cy="7757496"/>
          </a:xfrm>
          <a:custGeom>
            <a:avLst/>
            <a:gdLst/>
            <a:ahLst/>
            <a:cxnLst/>
            <a:rect l="l" t="t" r="r" b="b"/>
            <a:pathLst>
              <a:path w="56233" h="178940" extrusionOk="0">
                <a:moveTo>
                  <a:pt x="0" y="1"/>
                </a:moveTo>
                <a:lnTo>
                  <a:pt x="0" y="178939"/>
                </a:lnTo>
                <a:lnTo>
                  <a:pt x="28116" y="178939"/>
                </a:lnTo>
                <a:lnTo>
                  <a:pt x="48269" y="161766"/>
                </a:lnTo>
                <a:cubicBezTo>
                  <a:pt x="53314" y="157480"/>
                  <a:pt x="56232" y="151219"/>
                  <a:pt x="56232" y="144592"/>
                </a:cubicBezTo>
                <a:lnTo>
                  <a:pt x="56232" y="34348"/>
                </a:lnTo>
                <a:cubicBezTo>
                  <a:pt x="56232" y="27752"/>
                  <a:pt x="53314" y="21460"/>
                  <a:pt x="48269" y="17174"/>
                </a:cubicBezTo>
                <a:lnTo>
                  <a:pt x="2811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1"/>
          <p:cNvSpPr txBox="1">
            <a:spLocks noGrp="1"/>
          </p:cNvSpPr>
          <p:nvPr>
            <p:ph type="title" hasCustomPrompt="1"/>
          </p:nvPr>
        </p:nvSpPr>
        <p:spPr>
          <a:xfrm>
            <a:off x="1498500" y="2456722"/>
            <a:ext cx="6147000" cy="104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0" name="Google Shape;110;p11"/>
          <p:cNvSpPr txBox="1">
            <a:spLocks noGrp="1"/>
          </p:cNvSpPr>
          <p:nvPr>
            <p:ph type="subTitle" idx="1"/>
          </p:nvPr>
        </p:nvSpPr>
        <p:spPr>
          <a:xfrm>
            <a:off x="1678600" y="3345260"/>
            <a:ext cx="5786700" cy="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6627535" y="891975"/>
            <a:ext cx="1071674" cy="761043"/>
            <a:chOff x="3388127" y="3139481"/>
            <a:chExt cx="551585" cy="391664"/>
          </a:xfrm>
        </p:grpSpPr>
        <p:sp>
          <p:nvSpPr>
            <p:cNvPr id="112" name="Google Shape;112;p11"/>
            <p:cNvSpPr/>
            <p:nvPr/>
          </p:nvSpPr>
          <p:spPr>
            <a:xfrm>
              <a:off x="3547952" y="3139481"/>
              <a:ext cx="391760" cy="391664"/>
            </a:xfrm>
            <a:custGeom>
              <a:avLst/>
              <a:gdLst/>
              <a:ahLst/>
              <a:cxnLst/>
              <a:rect l="l" t="t" r="r" b="b"/>
              <a:pathLst>
                <a:path w="16354" h="16350" extrusionOk="0">
                  <a:moveTo>
                    <a:pt x="8178" y="1"/>
                  </a:moveTo>
                  <a:cubicBezTo>
                    <a:pt x="3662" y="1"/>
                    <a:pt x="1" y="3659"/>
                    <a:pt x="1" y="8175"/>
                  </a:cubicBezTo>
                  <a:cubicBezTo>
                    <a:pt x="1" y="12689"/>
                    <a:pt x="3662" y="16350"/>
                    <a:pt x="8178" y="16350"/>
                  </a:cubicBezTo>
                  <a:cubicBezTo>
                    <a:pt x="12692" y="16350"/>
                    <a:pt x="16353" y="12689"/>
                    <a:pt x="16353" y="8175"/>
                  </a:cubicBezTo>
                  <a:cubicBezTo>
                    <a:pt x="16353" y="3659"/>
                    <a:pt x="12692" y="1"/>
                    <a:pt x="8178" y="1"/>
                  </a:cubicBez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3589226" y="3180683"/>
              <a:ext cx="309283" cy="309259"/>
            </a:xfrm>
            <a:custGeom>
              <a:avLst/>
              <a:gdLst/>
              <a:ahLst/>
              <a:cxnLst/>
              <a:rect l="l" t="t" r="r" b="b"/>
              <a:pathLst>
                <a:path w="12911" h="12910" extrusionOk="0">
                  <a:moveTo>
                    <a:pt x="6455" y="1"/>
                  </a:moveTo>
                  <a:cubicBezTo>
                    <a:pt x="2889" y="1"/>
                    <a:pt x="1" y="2891"/>
                    <a:pt x="1" y="6455"/>
                  </a:cubicBezTo>
                  <a:cubicBezTo>
                    <a:pt x="1" y="10019"/>
                    <a:pt x="2889" y="12910"/>
                    <a:pt x="6455" y="12910"/>
                  </a:cubicBezTo>
                  <a:cubicBezTo>
                    <a:pt x="10019" y="12910"/>
                    <a:pt x="12910" y="10019"/>
                    <a:pt x="12910" y="6455"/>
                  </a:cubicBezTo>
                  <a:cubicBezTo>
                    <a:pt x="12910" y="2891"/>
                    <a:pt x="10019" y="1"/>
                    <a:pt x="6455" y="1"/>
                  </a:cubicBez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3388127" y="3411102"/>
              <a:ext cx="356450" cy="50329"/>
            </a:xfrm>
            <a:custGeom>
              <a:avLst/>
              <a:gdLst/>
              <a:ahLst/>
              <a:cxnLst/>
              <a:rect l="l" t="t" r="r" b="b"/>
              <a:pathLst>
                <a:path w="14880" h="2101" extrusionOk="0">
                  <a:moveTo>
                    <a:pt x="2781" y="0"/>
                  </a:moveTo>
                  <a:cubicBezTo>
                    <a:pt x="2479" y="0"/>
                    <a:pt x="2178" y="88"/>
                    <a:pt x="1917" y="263"/>
                  </a:cubicBezTo>
                  <a:lnTo>
                    <a:pt x="229" y="1388"/>
                  </a:lnTo>
                  <a:cubicBezTo>
                    <a:pt x="49" y="1506"/>
                    <a:pt x="0" y="1749"/>
                    <a:pt x="121" y="1926"/>
                  </a:cubicBezTo>
                  <a:cubicBezTo>
                    <a:pt x="196" y="2039"/>
                    <a:pt x="319" y="2101"/>
                    <a:pt x="444" y="2101"/>
                  </a:cubicBezTo>
                  <a:cubicBezTo>
                    <a:pt x="518" y="2101"/>
                    <a:pt x="593" y="2079"/>
                    <a:pt x="660" y="2034"/>
                  </a:cubicBezTo>
                  <a:lnTo>
                    <a:pt x="2350" y="909"/>
                  </a:lnTo>
                  <a:cubicBezTo>
                    <a:pt x="2481" y="821"/>
                    <a:pt x="2631" y="778"/>
                    <a:pt x="2781" y="778"/>
                  </a:cubicBezTo>
                  <a:cubicBezTo>
                    <a:pt x="2931" y="778"/>
                    <a:pt x="3081" y="821"/>
                    <a:pt x="3211" y="909"/>
                  </a:cubicBezTo>
                  <a:lnTo>
                    <a:pt x="4253" y="1603"/>
                  </a:lnTo>
                  <a:cubicBezTo>
                    <a:pt x="4514" y="1778"/>
                    <a:pt x="4816" y="1866"/>
                    <a:pt x="5117" y="1866"/>
                  </a:cubicBezTo>
                  <a:cubicBezTo>
                    <a:pt x="5419" y="1866"/>
                    <a:pt x="5720" y="1778"/>
                    <a:pt x="5981" y="1603"/>
                  </a:cubicBezTo>
                  <a:lnTo>
                    <a:pt x="7020" y="909"/>
                  </a:lnTo>
                  <a:cubicBezTo>
                    <a:pt x="7151" y="821"/>
                    <a:pt x="7301" y="778"/>
                    <a:pt x="7452" y="778"/>
                  </a:cubicBezTo>
                  <a:cubicBezTo>
                    <a:pt x="7603" y="778"/>
                    <a:pt x="7754" y="821"/>
                    <a:pt x="7884" y="909"/>
                  </a:cubicBezTo>
                  <a:lnTo>
                    <a:pt x="8926" y="1603"/>
                  </a:lnTo>
                  <a:cubicBezTo>
                    <a:pt x="9187" y="1778"/>
                    <a:pt x="9488" y="1866"/>
                    <a:pt x="9789" y="1866"/>
                  </a:cubicBezTo>
                  <a:cubicBezTo>
                    <a:pt x="10089" y="1866"/>
                    <a:pt x="10390" y="1778"/>
                    <a:pt x="10651" y="1603"/>
                  </a:cubicBezTo>
                  <a:lnTo>
                    <a:pt x="11693" y="909"/>
                  </a:lnTo>
                  <a:cubicBezTo>
                    <a:pt x="11824" y="821"/>
                    <a:pt x="11974" y="778"/>
                    <a:pt x="12125" y="778"/>
                  </a:cubicBezTo>
                  <a:cubicBezTo>
                    <a:pt x="12276" y="778"/>
                    <a:pt x="12426" y="821"/>
                    <a:pt x="12557" y="909"/>
                  </a:cubicBezTo>
                  <a:lnTo>
                    <a:pt x="14245" y="2034"/>
                  </a:lnTo>
                  <a:cubicBezTo>
                    <a:pt x="14309" y="2077"/>
                    <a:pt x="14385" y="2099"/>
                    <a:pt x="14460" y="2099"/>
                  </a:cubicBezTo>
                  <a:cubicBezTo>
                    <a:pt x="14632" y="2099"/>
                    <a:pt x="14780" y="1988"/>
                    <a:pt x="14832" y="1824"/>
                  </a:cubicBezTo>
                  <a:cubicBezTo>
                    <a:pt x="14880" y="1660"/>
                    <a:pt x="14818" y="1482"/>
                    <a:pt x="14675" y="1388"/>
                  </a:cubicBezTo>
                  <a:lnTo>
                    <a:pt x="12988" y="263"/>
                  </a:lnTo>
                  <a:cubicBezTo>
                    <a:pt x="12727" y="88"/>
                    <a:pt x="12425" y="0"/>
                    <a:pt x="12124" y="0"/>
                  </a:cubicBezTo>
                  <a:cubicBezTo>
                    <a:pt x="11822" y="0"/>
                    <a:pt x="11521" y="88"/>
                    <a:pt x="11260" y="263"/>
                  </a:cubicBezTo>
                  <a:lnTo>
                    <a:pt x="10221" y="955"/>
                  </a:lnTo>
                  <a:cubicBezTo>
                    <a:pt x="10090" y="1042"/>
                    <a:pt x="9939" y="1086"/>
                    <a:pt x="9789" y="1086"/>
                  </a:cubicBezTo>
                  <a:cubicBezTo>
                    <a:pt x="9638" y="1086"/>
                    <a:pt x="9487" y="1042"/>
                    <a:pt x="9357" y="955"/>
                  </a:cubicBezTo>
                  <a:lnTo>
                    <a:pt x="8315" y="263"/>
                  </a:lnTo>
                  <a:cubicBezTo>
                    <a:pt x="8054" y="88"/>
                    <a:pt x="7753" y="0"/>
                    <a:pt x="7452" y="0"/>
                  </a:cubicBezTo>
                  <a:cubicBezTo>
                    <a:pt x="7151" y="0"/>
                    <a:pt x="6851" y="88"/>
                    <a:pt x="6590" y="263"/>
                  </a:cubicBezTo>
                  <a:lnTo>
                    <a:pt x="5548" y="955"/>
                  </a:lnTo>
                  <a:cubicBezTo>
                    <a:pt x="5417" y="1042"/>
                    <a:pt x="5267" y="1086"/>
                    <a:pt x="5116" y="1086"/>
                  </a:cubicBezTo>
                  <a:cubicBezTo>
                    <a:pt x="4965" y="1086"/>
                    <a:pt x="4814" y="1042"/>
                    <a:pt x="4684" y="955"/>
                  </a:cubicBezTo>
                  <a:lnTo>
                    <a:pt x="3645" y="263"/>
                  </a:lnTo>
                  <a:cubicBezTo>
                    <a:pt x="3384" y="88"/>
                    <a:pt x="3082" y="0"/>
                    <a:pt x="27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3388127" y="3350233"/>
              <a:ext cx="356522" cy="50401"/>
            </a:xfrm>
            <a:custGeom>
              <a:avLst/>
              <a:gdLst/>
              <a:ahLst/>
              <a:cxnLst/>
              <a:rect l="l" t="t" r="r" b="b"/>
              <a:pathLst>
                <a:path w="14883" h="2104" extrusionOk="0">
                  <a:moveTo>
                    <a:pt x="2781" y="0"/>
                  </a:moveTo>
                  <a:cubicBezTo>
                    <a:pt x="2479" y="0"/>
                    <a:pt x="2178" y="88"/>
                    <a:pt x="1917" y="263"/>
                  </a:cubicBezTo>
                  <a:lnTo>
                    <a:pt x="229" y="1388"/>
                  </a:lnTo>
                  <a:cubicBezTo>
                    <a:pt x="49" y="1509"/>
                    <a:pt x="0" y="1751"/>
                    <a:pt x="121" y="1929"/>
                  </a:cubicBezTo>
                  <a:cubicBezTo>
                    <a:pt x="196" y="2042"/>
                    <a:pt x="319" y="2103"/>
                    <a:pt x="444" y="2103"/>
                  </a:cubicBezTo>
                  <a:cubicBezTo>
                    <a:pt x="518" y="2103"/>
                    <a:pt x="593" y="2082"/>
                    <a:pt x="660" y="2037"/>
                  </a:cubicBezTo>
                  <a:lnTo>
                    <a:pt x="2350" y="911"/>
                  </a:lnTo>
                  <a:cubicBezTo>
                    <a:pt x="2481" y="824"/>
                    <a:pt x="2631" y="780"/>
                    <a:pt x="2781" y="780"/>
                  </a:cubicBezTo>
                  <a:cubicBezTo>
                    <a:pt x="2931" y="780"/>
                    <a:pt x="3081" y="824"/>
                    <a:pt x="3211" y="911"/>
                  </a:cubicBezTo>
                  <a:lnTo>
                    <a:pt x="4253" y="1606"/>
                  </a:lnTo>
                  <a:cubicBezTo>
                    <a:pt x="4514" y="1781"/>
                    <a:pt x="4816" y="1868"/>
                    <a:pt x="5117" y="1868"/>
                  </a:cubicBezTo>
                  <a:cubicBezTo>
                    <a:pt x="5419" y="1868"/>
                    <a:pt x="5720" y="1781"/>
                    <a:pt x="5981" y="1606"/>
                  </a:cubicBezTo>
                  <a:lnTo>
                    <a:pt x="7020" y="911"/>
                  </a:lnTo>
                  <a:cubicBezTo>
                    <a:pt x="7151" y="824"/>
                    <a:pt x="7301" y="780"/>
                    <a:pt x="7452" y="780"/>
                  </a:cubicBezTo>
                  <a:cubicBezTo>
                    <a:pt x="7603" y="780"/>
                    <a:pt x="7754" y="824"/>
                    <a:pt x="7884" y="911"/>
                  </a:cubicBezTo>
                  <a:lnTo>
                    <a:pt x="8926" y="1606"/>
                  </a:lnTo>
                  <a:cubicBezTo>
                    <a:pt x="9187" y="1781"/>
                    <a:pt x="9488" y="1868"/>
                    <a:pt x="9789" y="1868"/>
                  </a:cubicBezTo>
                  <a:cubicBezTo>
                    <a:pt x="10089" y="1868"/>
                    <a:pt x="10390" y="1781"/>
                    <a:pt x="10651" y="1606"/>
                  </a:cubicBezTo>
                  <a:lnTo>
                    <a:pt x="11693" y="911"/>
                  </a:lnTo>
                  <a:cubicBezTo>
                    <a:pt x="11824" y="824"/>
                    <a:pt x="11974" y="780"/>
                    <a:pt x="12125" y="780"/>
                  </a:cubicBezTo>
                  <a:cubicBezTo>
                    <a:pt x="12276" y="780"/>
                    <a:pt x="12426" y="824"/>
                    <a:pt x="12557" y="911"/>
                  </a:cubicBezTo>
                  <a:lnTo>
                    <a:pt x="14245" y="2037"/>
                  </a:lnTo>
                  <a:cubicBezTo>
                    <a:pt x="14309" y="2080"/>
                    <a:pt x="14385" y="2101"/>
                    <a:pt x="14460" y="2101"/>
                  </a:cubicBezTo>
                  <a:cubicBezTo>
                    <a:pt x="14632" y="2101"/>
                    <a:pt x="14783" y="1991"/>
                    <a:pt x="14832" y="1827"/>
                  </a:cubicBezTo>
                  <a:cubicBezTo>
                    <a:pt x="14883" y="1662"/>
                    <a:pt x="14818" y="1485"/>
                    <a:pt x="14675" y="1388"/>
                  </a:cubicBezTo>
                  <a:lnTo>
                    <a:pt x="12988" y="263"/>
                  </a:lnTo>
                  <a:cubicBezTo>
                    <a:pt x="12727" y="88"/>
                    <a:pt x="12425" y="0"/>
                    <a:pt x="12124" y="0"/>
                  </a:cubicBezTo>
                  <a:cubicBezTo>
                    <a:pt x="11822" y="0"/>
                    <a:pt x="11521" y="88"/>
                    <a:pt x="11260" y="263"/>
                  </a:cubicBezTo>
                  <a:lnTo>
                    <a:pt x="10221" y="957"/>
                  </a:lnTo>
                  <a:cubicBezTo>
                    <a:pt x="10090" y="1045"/>
                    <a:pt x="9939" y="1088"/>
                    <a:pt x="9789" y="1088"/>
                  </a:cubicBezTo>
                  <a:cubicBezTo>
                    <a:pt x="9638" y="1088"/>
                    <a:pt x="9487" y="1045"/>
                    <a:pt x="9357" y="957"/>
                  </a:cubicBezTo>
                  <a:lnTo>
                    <a:pt x="8315" y="263"/>
                  </a:lnTo>
                  <a:cubicBezTo>
                    <a:pt x="8054" y="88"/>
                    <a:pt x="7753" y="0"/>
                    <a:pt x="7452" y="0"/>
                  </a:cubicBezTo>
                  <a:cubicBezTo>
                    <a:pt x="7151" y="0"/>
                    <a:pt x="6851" y="88"/>
                    <a:pt x="6590" y="263"/>
                  </a:cubicBezTo>
                  <a:lnTo>
                    <a:pt x="5548" y="957"/>
                  </a:lnTo>
                  <a:cubicBezTo>
                    <a:pt x="5417" y="1045"/>
                    <a:pt x="5267" y="1088"/>
                    <a:pt x="5116" y="1088"/>
                  </a:cubicBezTo>
                  <a:cubicBezTo>
                    <a:pt x="4965" y="1088"/>
                    <a:pt x="4814" y="1045"/>
                    <a:pt x="4684" y="957"/>
                  </a:cubicBezTo>
                  <a:lnTo>
                    <a:pt x="3645" y="263"/>
                  </a:lnTo>
                  <a:cubicBezTo>
                    <a:pt x="3384" y="88"/>
                    <a:pt x="3082" y="0"/>
                    <a:pt x="27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3389205" y="3286514"/>
              <a:ext cx="355372" cy="50377"/>
            </a:xfrm>
            <a:custGeom>
              <a:avLst/>
              <a:gdLst/>
              <a:ahLst/>
              <a:cxnLst/>
              <a:rect l="l" t="t" r="r" b="b"/>
              <a:pathLst>
                <a:path w="14835" h="2103" extrusionOk="0">
                  <a:moveTo>
                    <a:pt x="2735" y="1"/>
                  </a:moveTo>
                  <a:cubicBezTo>
                    <a:pt x="2434" y="1"/>
                    <a:pt x="2133" y="88"/>
                    <a:pt x="1872" y="263"/>
                  </a:cubicBezTo>
                  <a:lnTo>
                    <a:pt x="184" y="1389"/>
                  </a:lnTo>
                  <a:cubicBezTo>
                    <a:pt x="68" y="1467"/>
                    <a:pt x="1" y="1598"/>
                    <a:pt x="12" y="1738"/>
                  </a:cubicBezTo>
                  <a:cubicBezTo>
                    <a:pt x="20" y="1876"/>
                    <a:pt x="103" y="2000"/>
                    <a:pt x="227" y="2061"/>
                  </a:cubicBezTo>
                  <a:cubicBezTo>
                    <a:pt x="282" y="2089"/>
                    <a:pt x="341" y="2103"/>
                    <a:pt x="401" y="2103"/>
                  </a:cubicBezTo>
                  <a:cubicBezTo>
                    <a:pt x="476" y="2103"/>
                    <a:pt x="550" y="2081"/>
                    <a:pt x="615" y="2037"/>
                  </a:cubicBezTo>
                  <a:lnTo>
                    <a:pt x="2302" y="909"/>
                  </a:lnTo>
                  <a:cubicBezTo>
                    <a:pt x="2433" y="822"/>
                    <a:pt x="2584" y="778"/>
                    <a:pt x="2734" y="778"/>
                  </a:cubicBezTo>
                  <a:cubicBezTo>
                    <a:pt x="2885" y="778"/>
                    <a:pt x="3036" y="822"/>
                    <a:pt x="3166" y="909"/>
                  </a:cubicBezTo>
                  <a:lnTo>
                    <a:pt x="4208" y="1607"/>
                  </a:lnTo>
                  <a:cubicBezTo>
                    <a:pt x="4469" y="1780"/>
                    <a:pt x="4770" y="1867"/>
                    <a:pt x="5071" y="1867"/>
                  </a:cubicBezTo>
                  <a:cubicBezTo>
                    <a:pt x="5372" y="1867"/>
                    <a:pt x="5674" y="1780"/>
                    <a:pt x="5936" y="1607"/>
                  </a:cubicBezTo>
                  <a:lnTo>
                    <a:pt x="6975" y="912"/>
                  </a:lnTo>
                  <a:cubicBezTo>
                    <a:pt x="7106" y="825"/>
                    <a:pt x="7256" y="781"/>
                    <a:pt x="7407" y="781"/>
                  </a:cubicBezTo>
                  <a:cubicBezTo>
                    <a:pt x="7558" y="781"/>
                    <a:pt x="7709" y="825"/>
                    <a:pt x="7839" y="912"/>
                  </a:cubicBezTo>
                  <a:lnTo>
                    <a:pt x="8878" y="1607"/>
                  </a:lnTo>
                  <a:cubicBezTo>
                    <a:pt x="9141" y="1780"/>
                    <a:pt x="9442" y="1867"/>
                    <a:pt x="9743" y="1867"/>
                  </a:cubicBezTo>
                  <a:cubicBezTo>
                    <a:pt x="10044" y="1867"/>
                    <a:pt x="10345" y="1780"/>
                    <a:pt x="10606" y="1607"/>
                  </a:cubicBezTo>
                  <a:lnTo>
                    <a:pt x="11648" y="912"/>
                  </a:lnTo>
                  <a:cubicBezTo>
                    <a:pt x="11779" y="825"/>
                    <a:pt x="11929" y="781"/>
                    <a:pt x="12080" y="781"/>
                  </a:cubicBezTo>
                  <a:cubicBezTo>
                    <a:pt x="12231" y="781"/>
                    <a:pt x="12381" y="825"/>
                    <a:pt x="12512" y="912"/>
                  </a:cubicBezTo>
                  <a:lnTo>
                    <a:pt x="14200" y="2037"/>
                  </a:lnTo>
                  <a:cubicBezTo>
                    <a:pt x="14264" y="2080"/>
                    <a:pt x="14340" y="2102"/>
                    <a:pt x="14415" y="2102"/>
                  </a:cubicBezTo>
                  <a:cubicBezTo>
                    <a:pt x="14587" y="2099"/>
                    <a:pt x="14735" y="1989"/>
                    <a:pt x="14784" y="1825"/>
                  </a:cubicBezTo>
                  <a:cubicBezTo>
                    <a:pt x="14835" y="1660"/>
                    <a:pt x="14773" y="1485"/>
                    <a:pt x="14630" y="1389"/>
                  </a:cubicBezTo>
                  <a:lnTo>
                    <a:pt x="12943" y="263"/>
                  </a:lnTo>
                  <a:cubicBezTo>
                    <a:pt x="12682" y="88"/>
                    <a:pt x="12380" y="1"/>
                    <a:pt x="12079" y="1"/>
                  </a:cubicBezTo>
                  <a:cubicBezTo>
                    <a:pt x="11777" y="1"/>
                    <a:pt x="11476" y="88"/>
                    <a:pt x="11215" y="263"/>
                  </a:cubicBezTo>
                  <a:lnTo>
                    <a:pt x="10176" y="958"/>
                  </a:lnTo>
                  <a:cubicBezTo>
                    <a:pt x="10044" y="1045"/>
                    <a:pt x="9893" y="1089"/>
                    <a:pt x="9743" y="1089"/>
                  </a:cubicBezTo>
                  <a:cubicBezTo>
                    <a:pt x="9592" y="1089"/>
                    <a:pt x="9442" y="1045"/>
                    <a:pt x="9312" y="958"/>
                  </a:cubicBezTo>
                  <a:lnTo>
                    <a:pt x="8270" y="263"/>
                  </a:lnTo>
                  <a:cubicBezTo>
                    <a:pt x="8009" y="88"/>
                    <a:pt x="7708" y="1"/>
                    <a:pt x="7407" y="1"/>
                  </a:cubicBezTo>
                  <a:cubicBezTo>
                    <a:pt x="7106" y="1"/>
                    <a:pt x="6804" y="88"/>
                    <a:pt x="6542" y="263"/>
                  </a:cubicBezTo>
                  <a:lnTo>
                    <a:pt x="5503" y="958"/>
                  </a:lnTo>
                  <a:cubicBezTo>
                    <a:pt x="5372" y="1045"/>
                    <a:pt x="5222" y="1089"/>
                    <a:pt x="5071" y="1089"/>
                  </a:cubicBezTo>
                  <a:cubicBezTo>
                    <a:pt x="4920" y="1089"/>
                    <a:pt x="4769" y="1045"/>
                    <a:pt x="4639" y="958"/>
                  </a:cubicBezTo>
                  <a:lnTo>
                    <a:pt x="3600" y="263"/>
                  </a:lnTo>
                  <a:cubicBezTo>
                    <a:pt x="3337" y="88"/>
                    <a:pt x="3036" y="1"/>
                    <a:pt x="27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3389205" y="3223394"/>
              <a:ext cx="355516" cy="50425"/>
            </a:xfrm>
            <a:custGeom>
              <a:avLst/>
              <a:gdLst/>
              <a:ahLst/>
              <a:cxnLst/>
              <a:rect l="l" t="t" r="r" b="b"/>
              <a:pathLst>
                <a:path w="14841" h="2105" extrusionOk="0">
                  <a:moveTo>
                    <a:pt x="2736" y="1"/>
                  </a:moveTo>
                  <a:cubicBezTo>
                    <a:pt x="2434" y="1"/>
                    <a:pt x="2133" y="88"/>
                    <a:pt x="1872" y="263"/>
                  </a:cubicBezTo>
                  <a:lnTo>
                    <a:pt x="184" y="1388"/>
                  </a:lnTo>
                  <a:cubicBezTo>
                    <a:pt x="68" y="1466"/>
                    <a:pt x="1" y="1598"/>
                    <a:pt x="12" y="1738"/>
                  </a:cubicBezTo>
                  <a:cubicBezTo>
                    <a:pt x="20" y="1876"/>
                    <a:pt x="103" y="1999"/>
                    <a:pt x="227" y="2061"/>
                  </a:cubicBezTo>
                  <a:cubicBezTo>
                    <a:pt x="281" y="2088"/>
                    <a:pt x="339" y="2101"/>
                    <a:pt x="397" y="2101"/>
                  </a:cubicBezTo>
                  <a:cubicBezTo>
                    <a:pt x="473" y="2101"/>
                    <a:pt x="549" y="2079"/>
                    <a:pt x="615" y="2034"/>
                  </a:cubicBezTo>
                  <a:lnTo>
                    <a:pt x="2305" y="909"/>
                  </a:lnTo>
                  <a:cubicBezTo>
                    <a:pt x="2436" y="822"/>
                    <a:pt x="2586" y="778"/>
                    <a:pt x="2736" y="778"/>
                  </a:cubicBezTo>
                  <a:cubicBezTo>
                    <a:pt x="2886" y="778"/>
                    <a:pt x="3036" y="822"/>
                    <a:pt x="3166" y="909"/>
                  </a:cubicBezTo>
                  <a:lnTo>
                    <a:pt x="4208" y="1606"/>
                  </a:lnTo>
                  <a:cubicBezTo>
                    <a:pt x="4469" y="1781"/>
                    <a:pt x="4771" y="1869"/>
                    <a:pt x="5072" y="1869"/>
                  </a:cubicBezTo>
                  <a:cubicBezTo>
                    <a:pt x="5374" y="1869"/>
                    <a:pt x="5675" y="1781"/>
                    <a:pt x="5936" y="1606"/>
                  </a:cubicBezTo>
                  <a:lnTo>
                    <a:pt x="6975" y="912"/>
                  </a:lnTo>
                  <a:cubicBezTo>
                    <a:pt x="7106" y="824"/>
                    <a:pt x="7256" y="781"/>
                    <a:pt x="7407" y="781"/>
                  </a:cubicBezTo>
                  <a:cubicBezTo>
                    <a:pt x="7558" y="781"/>
                    <a:pt x="7709" y="824"/>
                    <a:pt x="7839" y="912"/>
                  </a:cubicBezTo>
                  <a:lnTo>
                    <a:pt x="8881" y="1606"/>
                  </a:lnTo>
                  <a:cubicBezTo>
                    <a:pt x="9142" y="1781"/>
                    <a:pt x="9443" y="1869"/>
                    <a:pt x="9744" y="1869"/>
                  </a:cubicBezTo>
                  <a:cubicBezTo>
                    <a:pt x="10044" y="1869"/>
                    <a:pt x="10345" y="1781"/>
                    <a:pt x="10606" y="1606"/>
                  </a:cubicBezTo>
                  <a:lnTo>
                    <a:pt x="11648" y="912"/>
                  </a:lnTo>
                  <a:cubicBezTo>
                    <a:pt x="11779" y="824"/>
                    <a:pt x="11929" y="781"/>
                    <a:pt x="12080" y="781"/>
                  </a:cubicBezTo>
                  <a:cubicBezTo>
                    <a:pt x="12231" y="781"/>
                    <a:pt x="12381" y="824"/>
                    <a:pt x="12512" y="912"/>
                  </a:cubicBezTo>
                  <a:lnTo>
                    <a:pt x="14200" y="2037"/>
                  </a:lnTo>
                  <a:cubicBezTo>
                    <a:pt x="14264" y="2080"/>
                    <a:pt x="14340" y="2102"/>
                    <a:pt x="14415" y="2104"/>
                  </a:cubicBezTo>
                  <a:cubicBezTo>
                    <a:pt x="14587" y="2104"/>
                    <a:pt x="14741" y="1991"/>
                    <a:pt x="14792" y="1827"/>
                  </a:cubicBezTo>
                  <a:cubicBezTo>
                    <a:pt x="14840" y="1660"/>
                    <a:pt x="14776" y="1483"/>
                    <a:pt x="14630" y="1388"/>
                  </a:cubicBezTo>
                  <a:lnTo>
                    <a:pt x="12943" y="263"/>
                  </a:lnTo>
                  <a:cubicBezTo>
                    <a:pt x="12682" y="88"/>
                    <a:pt x="12380" y="1"/>
                    <a:pt x="12079" y="1"/>
                  </a:cubicBezTo>
                  <a:cubicBezTo>
                    <a:pt x="11777" y="1"/>
                    <a:pt x="11476" y="88"/>
                    <a:pt x="11215" y="263"/>
                  </a:cubicBezTo>
                  <a:lnTo>
                    <a:pt x="10176" y="955"/>
                  </a:lnTo>
                  <a:cubicBezTo>
                    <a:pt x="10045" y="1042"/>
                    <a:pt x="9894" y="1086"/>
                    <a:pt x="9744" y="1086"/>
                  </a:cubicBezTo>
                  <a:cubicBezTo>
                    <a:pt x="9593" y="1086"/>
                    <a:pt x="9442" y="1042"/>
                    <a:pt x="9312" y="955"/>
                  </a:cubicBezTo>
                  <a:lnTo>
                    <a:pt x="8270" y="263"/>
                  </a:lnTo>
                  <a:cubicBezTo>
                    <a:pt x="8009" y="88"/>
                    <a:pt x="7708" y="1"/>
                    <a:pt x="7407" y="1"/>
                  </a:cubicBezTo>
                  <a:cubicBezTo>
                    <a:pt x="7106" y="1"/>
                    <a:pt x="6806" y="88"/>
                    <a:pt x="6545" y="263"/>
                  </a:cubicBezTo>
                  <a:lnTo>
                    <a:pt x="5503" y="955"/>
                  </a:lnTo>
                  <a:cubicBezTo>
                    <a:pt x="5372" y="1042"/>
                    <a:pt x="5222" y="1086"/>
                    <a:pt x="5071" y="1086"/>
                  </a:cubicBezTo>
                  <a:cubicBezTo>
                    <a:pt x="4920" y="1086"/>
                    <a:pt x="4769" y="1042"/>
                    <a:pt x="4639" y="955"/>
                  </a:cubicBezTo>
                  <a:lnTo>
                    <a:pt x="3600" y="263"/>
                  </a:lnTo>
                  <a:cubicBezTo>
                    <a:pt x="3339" y="88"/>
                    <a:pt x="3037" y="1"/>
                    <a:pt x="27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56010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14848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Only Title 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3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121" name="Google Shape;121;p13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" name="Google Shape;122;p13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123" name="Google Shape;123;p13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4" name="Google Shape;124;p13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5" name="Google Shape;125;p13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26" name="Google Shape;126;p13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127" name="Google Shape;127;p13"/>
          <p:cNvSpPr txBox="1">
            <a:spLocks noGrp="1"/>
          </p:cNvSpPr>
          <p:nvPr>
            <p:ph type="title"/>
          </p:nvPr>
        </p:nvSpPr>
        <p:spPr>
          <a:xfrm>
            <a:off x="7524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grpSp>
        <p:nvGrpSpPr>
          <p:cNvPr id="128" name="Google Shape;128;p13"/>
          <p:cNvGrpSpPr/>
          <p:nvPr/>
        </p:nvGrpSpPr>
        <p:grpSpPr>
          <a:xfrm rot="2578214">
            <a:off x="7218390" y="323192"/>
            <a:ext cx="707468" cy="597290"/>
            <a:chOff x="7993069" y="988879"/>
            <a:chExt cx="306018" cy="258328"/>
          </a:xfrm>
        </p:grpSpPr>
        <p:sp>
          <p:nvSpPr>
            <p:cNvPr id="129" name="Google Shape;129;p13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" name="Google Shape;131;p13"/>
          <p:cNvGrpSpPr/>
          <p:nvPr/>
        </p:nvGrpSpPr>
        <p:grpSpPr>
          <a:xfrm rot="-1173635">
            <a:off x="8009557" y="961709"/>
            <a:ext cx="530042" cy="447530"/>
            <a:chOff x="7993069" y="988879"/>
            <a:chExt cx="306018" cy="258328"/>
          </a:xfrm>
        </p:grpSpPr>
        <p:sp>
          <p:nvSpPr>
            <p:cNvPr id="132" name="Google Shape;132;p13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134;p13"/>
          <p:cNvGrpSpPr/>
          <p:nvPr/>
        </p:nvGrpSpPr>
        <p:grpSpPr>
          <a:xfrm rot="3494931">
            <a:off x="8386256" y="1667300"/>
            <a:ext cx="298266" cy="251841"/>
            <a:chOff x="7993069" y="988879"/>
            <a:chExt cx="306018" cy="258328"/>
          </a:xfrm>
        </p:grpSpPr>
        <p:sp>
          <p:nvSpPr>
            <p:cNvPr id="135" name="Google Shape;135;p13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655332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1 1">
  <p:cSld name="Six Columns 1 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4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139" name="Google Shape;139;p14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0" name="Google Shape;140;p14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141" name="Google Shape;141;p14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2" name="Google Shape;142;p14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3" name="Google Shape;143;p14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44" name="Google Shape;144;p14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145" name="Google Shape;145;p14"/>
          <p:cNvSpPr txBox="1">
            <a:spLocks noGrp="1"/>
          </p:cNvSpPr>
          <p:nvPr>
            <p:ph type="title"/>
          </p:nvPr>
        </p:nvSpPr>
        <p:spPr>
          <a:xfrm>
            <a:off x="844400" y="2094694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4"/>
          <p:cNvSpPr txBox="1">
            <a:spLocks noGrp="1"/>
          </p:cNvSpPr>
          <p:nvPr>
            <p:ph type="subTitle" idx="1"/>
          </p:nvPr>
        </p:nvSpPr>
        <p:spPr>
          <a:xfrm>
            <a:off x="844405" y="2438794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4"/>
          <p:cNvSpPr txBox="1">
            <a:spLocks noGrp="1"/>
          </p:cNvSpPr>
          <p:nvPr>
            <p:ph type="title" idx="2"/>
          </p:nvPr>
        </p:nvSpPr>
        <p:spPr>
          <a:xfrm>
            <a:off x="3433643" y="2094694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4"/>
          <p:cNvSpPr txBox="1">
            <a:spLocks noGrp="1"/>
          </p:cNvSpPr>
          <p:nvPr>
            <p:ph type="subTitle" idx="3"/>
          </p:nvPr>
        </p:nvSpPr>
        <p:spPr>
          <a:xfrm>
            <a:off x="3433645" y="2438794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4"/>
          <p:cNvSpPr txBox="1">
            <a:spLocks noGrp="1"/>
          </p:cNvSpPr>
          <p:nvPr>
            <p:ph type="title" idx="4"/>
          </p:nvPr>
        </p:nvSpPr>
        <p:spPr>
          <a:xfrm>
            <a:off x="6022897" y="2094694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4"/>
          <p:cNvSpPr txBox="1">
            <a:spLocks noGrp="1"/>
          </p:cNvSpPr>
          <p:nvPr>
            <p:ph type="subTitle" idx="5"/>
          </p:nvPr>
        </p:nvSpPr>
        <p:spPr>
          <a:xfrm>
            <a:off x="6022895" y="2438794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title" idx="6"/>
          </p:nvPr>
        </p:nvSpPr>
        <p:spPr>
          <a:xfrm>
            <a:off x="844400" y="3645519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subTitle" idx="7"/>
          </p:nvPr>
        </p:nvSpPr>
        <p:spPr>
          <a:xfrm>
            <a:off x="844405" y="3989619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title" idx="8"/>
          </p:nvPr>
        </p:nvSpPr>
        <p:spPr>
          <a:xfrm>
            <a:off x="3433643" y="3645519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subTitle" idx="9"/>
          </p:nvPr>
        </p:nvSpPr>
        <p:spPr>
          <a:xfrm>
            <a:off x="3433645" y="3989619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title" idx="13"/>
          </p:nvPr>
        </p:nvSpPr>
        <p:spPr>
          <a:xfrm>
            <a:off x="6022897" y="3645519"/>
            <a:ext cx="22767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subTitle" idx="14"/>
          </p:nvPr>
        </p:nvSpPr>
        <p:spPr>
          <a:xfrm>
            <a:off x="6022895" y="3989619"/>
            <a:ext cx="2276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title" idx="15"/>
          </p:nvPr>
        </p:nvSpPr>
        <p:spPr>
          <a:xfrm>
            <a:off x="7524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title" idx="16" hasCustomPrompt="1"/>
          </p:nvPr>
        </p:nvSpPr>
        <p:spPr>
          <a:xfrm>
            <a:off x="1207850" y="1640270"/>
            <a:ext cx="1549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9" name="Google Shape;159;p14"/>
          <p:cNvSpPr txBox="1">
            <a:spLocks noGrp="1"/>
          </p:cNvSpPr>
          <p:nvPr>
            <p:ph type="title" idx="17" hasCustomPrompt="1"/>
          </p:nvPr>
        </p:nvSpPr>
        <p:spPr>
          <a:xfrm>
            <a:off x="3797100" y="1640270"/>
            <a:ext cx="1549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0" name="Google Shape;160;p14"/>
          <p:cNvSpPr txBox="1">
            <a:spLocks noGrp="1"/>
          </p:cNvSpPr>
          <p:nvPr>
            <p:ph type="title" idx="18" hasCustomPrompt="1"/>
          </p:nvPr>
        </p:nvSpPr>
        <p:spPr>
          <a:xfrm>
            <a:off x="6386350" y="1640270"/>
            <a:ext cx="1549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1" name="Google Shape;161;p14"/>
          <p:cNvSpPr txBox="1">
            <a:spLocks noGrp="1"/>
          </p:cNvSpPr>
          <p:nvPr>
            <p:ph type="title" idx="19" hasCustomPrompt="1"/>
          </p:nvPr>
        </p:nvSpPr>
        <p:spPr>
          <a:xfrm>
            <a:off x="1207850" y="3193618"/>
            <a:ext cx="1549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2" name="Google Shape;162;p14"/>
          <p:cNvSpPr txBox="1">
            <a:spLocks noGrp="1"/>
          </p:cNvSpPr>
          <p:nvPr>
            <p:ph type="title" idx="20" hasCustomPrompt="1"/>
          </p:nvPr>
        </p:nvSpPr>
        <p:spPr>
          <a:xfrm>
            <a:off x="3797100" y="3193618"/>
            <a:ext cx="1549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3" name="Google Shape;163;p14"/>
          <p:cNvSpPr txBox="1">
            <a:spLocks noGrp="1"/>
          </p:cNvSpPr>
          <p:nvPr>
            <p:ph type="title" idx="21" hasCustomPrompt="1"/>
          </p:nvPr>
        </p:nvSpPr>
        <p:spPr>
          <a:xfrm>
            <a:off x="6386350" y="3193618"/>
            <a:ext cx="15498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None/>
              <a:defRPr sz="12000">
                <a:solidFill>
                  <a:srgbClr val="000000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64" name="Google Shape;164;p14"/>
          <p:cNvGrpSpPr/>
          <p:nvPr/>
        </p:nvGrpSpPr>
        <p:grpSpPr>
          <a:xfrm rot="2393624">
            <a:off x="7512697" y="126870"/>
            <a:ext cx="570367" cy="481484"/>
            <a:chOff x="7993069" y="988879"/>
            <a:chExt cx="306018" cy="258328"/>
          </a:xfrm>
        </p:grpSpPr>
        <p:sp>
          <p:nvSpPr>
            <p:cNvPr id="165" name="Google Shape;165;p14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14"/>
          <p:cNvGrpSpPr/>
          <p:nvPr/>
        </p:nvGrpSpPr>
        <p:grpSpPr>
          <a:xfrm rot="-431843">
            <a:off x="8406479" y="305575"/>
            <a:ext cx="426708" cy="360264"/>
            <a:chOff x="7993069" y="988879"/>
            <a:chExt cx="306018" cy="258328"/>
          </a:xfrm>
        </p:grpSpPr>
        <p:sp>
          <p:nvSpPr>
            <p:cNvPr id="168" name="Google Shape;168;p14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170;p14"/>
          <p:cNvGrpSpPr/>
          <p:nvPr/>
        </p:nvGrpSpPr>
        <p:grpSpPr>
          <a:xfrm rot="2700000">
            <a:off x="8192162" y="939188"/>
            <a:ext cx="426716" cy="360253"/>
            <a:chOff x="7993069" y="988879"/>
            <a:chExt cx="306018" cy="258328"/>
          </a:xfrm>
        </p:grpSpPr>
        <p:sp>
          <p:nvSpPr>
            <p:cNvPr id="171" name="Google Shape;171;p14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14"/>
          <p:cNvGrpSpPr/>
          <p:nvPr/>
        </p:nvGrpSpPr>
        <p:grpSpPr>
          <a:xfrm rot="4068969">
            <a:off x="8639706" y="1528708"/>
            <a:ext cx="281801" cy="237943"/>
            <a:chOff x="7993069" y="988879"/>
            <a:chExt cx="306018" cy="258328"/>
          </a:xfrm>
        </p:grpSpPr>
        <p:sp>
          <p:nvSpPr>
            <p:cNvPr id="174" name="Google Shape;174;p14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233781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Four Columns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15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178" name="Google Shape;178;p15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" name="Google Shape;179;p15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180" name="Google Shape;180;p15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81" name="Google Shape;181;p15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82" name="Google Shape;182;p15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83" name="Google Shape;183;p15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184" name="Google Shape;184;p15"/>
          <p:cNvSpPr txBox="1">
            <a:spLocks noGrp="1"/>
          </p:cNvSpPr>
          <p:nvPr>
            <p:ph type="title"/>
          </p:nvPr>
        </p:nvSpPr>
        <p:spPr>
          <a:xfrm>
            <a:off x="1201150" y="1910655"/>
            <a:ext cx="21837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5"/>
          <p:cNvSpPr txBox="1">
            <a:spLocks noGrp="1"/>
          </p:cNvSpPr>
          <p:nvPr>
            <p:ph type="subTitle" idx="1"/>
          </p:nvPr>
        </p:nvSpPr>
        <p:spPr>
          <a:xfrm>
            <a:off x="1201151" y="2222528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5"/>
          <p:cNvSpPr txBox="1">
            <a:spLocks noGrp="1"/>
          </p:cNvSpPr>
          <p:nvPr>
            <p:ph type="title" idx="2"/>
          </p:nvPr>
        </p:nvSpPr>
        <p:spPr>
          <a:xfrm>
            <a:off x="1201150" y="3279224"/>
            <a:ext cx="21837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5"/>
          <p:cNvSpPr txBox="1">
            <a:spLocks noGrp="1"/>
          </p:cNvSpPr>
          <p:nvPr>
            <p:ph type="subTitle" idx="3"/>
          </p:nvPr>
        </p:nvSpPr>
        <p:spPr>
          <a:xfrm>
            <a:off x="1201151" y="3591097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5"/>
          <p:cNvSpPr txBox="1">
            <a:spLocks noGrp="1"/>
          </p:cNvSpPr>
          <p:nvPr>
            <p:ph type="title" idx="4"/>
          </p:nvPr>
        </p:nvSpPr>
        <p:spPr>
          <a:xfrm>
            <a:off x="5759225" y="1910655"/>
            <a:ext cx="21837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5"/>
          <p:cNvSpPr txBox="1">
            <a:spLocks noGrp="1"/>
          </p:cNvSpPr>
          <p:nvPr>
            <p:ph type="subTitle" idx="5"/>
          </p:nvPr>
        </p:nvSpPr>
        <p:spPr>
          <a:xfrm>
            <a:off x="5759226" y="2222528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5"/>
          <p:cNvSpPr txBox="1">
            <a:spLocks noGrp="1"/>
          </p:cNvSpPr>
          <p:nvPr>
            <p:ph type="title" idx="6"/>
          </p:nvPr>
        </p:nvSpPr>
        <p:spPr>
          <a:xfrm>
            <a:off x="5759225" y="3279224"/>
            <a:ext cx="21837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5"/>
          <p:cNvSpPr txBox="1">
            <a:spLocks noGrp="1"/>
          </p:cNvSpPr>
          <p:nvPr>
            <p:ph type="subTitle" idx="7"/>
          </p:nvPr>
        </p:nvSpPr>
        <p:spPr>
          <a:xfrm>
            <a:off x="5759226" y="3591097"/>
            <a:ext cx="21837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5"/>
          <p:cNvSpPr txBox="1">
            <a:spLocks noGrp="1"/>
          </p:cNvSpPr>
          <p:nvPr>
            <p:ph type="title" idx="8"/>
          </p:nvPr>
        </p:nvSpPr>
        <p:spPr>
          <a:xfrm>
            <a:off x="7524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grpSp>
        <p:nvGrpSpPr>
          <p:cNvPr id="193" name="Google Shape;193;p15"/>
          <p:cNvGrpSpPr/>
          <p:nvPr/>
        </p:nvGrpSpPr>
        <p:grpSpPr>
          <a:xfrm rot="-1173621">
            <a:off x="7610877" y="599284"/>
            <a:ext cx="724280" cy="611507"/>
            <a:chOff x="7993069" y="988879"/>
            <a:chExt cx="306018" cy="258328"/>
          </a:xfrm>
        </p:grpSpPr>
        <p:sp>
          <p:nvSpPr>
            <p:cNvPr id="194" name="Google Shape;194;p15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5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5"/>
          <p:cNvGrpSpPr/>
          <p:nvPr/>
        </p:nvGrpSpPr>
        <p:grpSpPr>
          <a:xfrm rot="3495027">
            <a:off x="8143918" y="1268393"/>
            <a:ext cx="407553" cy="344119"/>
            <a:chOff x="7993069" y="988879"/>
            <a:chExt cx="306018" cy="258328"/>
          </a:xfrm>
        </p:grpSpPr>
        <p:sp>
          <p:nvSpPr>
            <p:cNvPr id="197" name="Google Shape;197;p15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5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6737195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columns">
  <p:cSld name="Five columns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16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201" name="Google Shape;201;p16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" name="Google Shape;202;p16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203" name="Google Shape;203;p16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04" name="Google Shape;204;p16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05" name="Google Shape;205;p16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06" name="Google Shape;206;p16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207" name="Google Shape;207;p16"/>
          <p:cNvSpPr txBox="1">
            <a:spLocks noGrp="1"/>
          </p:cNvSpPr>
          <p:nvPr>
            <p:ph type="title"/>
          </p:nvPr>
        </p:nvSpPr>
        <p:spPr>
          <a:xfrm>
            <a:off x="689100" y="4119320"/>
            <a:ext cx="14886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6"/>
          <p:cNvSpPr txBox="1">
            <a:spLocks noGrp="1"/>
          </p:cNvSpPr>
          <p:nvPr>
            <p:ph type="title" idx="2"/>
          </p:nvPr>
        </p:nvSpPr>
        <p:spPr>
          <a:xfrm>
            <a:off x="2258403" y="4119320"/>
            <a:ext cx="14886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title" idx="3"/>
          </p:nvPr>
        </p:nvSpPr>
        <p:spPr>
          <a:xfrm>
            <a:off x="7524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sp>
        <p:nvSpPr>
          <p:cNvPr id="210" name="Google Shape;210;p16"/>
          <p:cNvSpPr txBox="1">
            <a:spLocks noGrp="1"/>
          </p:cNvSpPr>
          <p:nvPr>
            <p:ph type="title" idx="4"/>
          </p:nvPr>
        </p:nvSpPr>
        <p:spPr>
          <a:xfrm>
            <a:off x="3827705" y="4119320"/>
            <a:ext cx="14886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title" idx="5"/>
          </p:nvPr>
        </p:nvSpPr>
        <p:spPr>
          <a:xfrm>
            <a:off x="5397008" y="4119320"/>
            <a:ext cx="14886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6"/>
          <p:cNvSpPr txBox="1">
            <a:spLocks noGrp="1"/>
          </p:cNvSpPr>
          <p:nvPr>
            <p:ph type="title" idx="6"/>
          </p:nvPr>
        </p:nvSpPr>
        <p:spPr>
          <a:xfrm>
            <a:off x="6966310" y="4119320"/>
            <a:ext cx="14886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13" name="Google Shape;213;p16"/>
          <p:cNvGrpSpPr/>
          <p:nvPr/>
        </p:nvGrpSpPr>
        <p:grpSpPr>
          <a:xfrm>
            <a:off x="6646692" y="406257"/>
            <a:ext cx="2043144" cy="1494707"/>
            <a:chOff x="6646692" y="406257"/>
            <a:chExt cx="2043144" cy="1494707"/>
          </a:xfrm>
        </p:grpSpPr>
        <p:grpSp>
          <p:nvGrpSpPr>
            <p:cNvPr id="214" name="Google Shape;214;p16"/>
            <p:cNvGrpSpPr/>
            <p:nvPr/>
          </p:nvGrpSpPr>
          <p:grpSpPr>
            <a:xfrm rot="2393628">
              <a:off x="6760554" y="570402"/>
              <a:ext cx="737888" cy="622898"/>
              <a:chOff x="7993069" y="988879"/>
              <a:chExt cx="306018" cy="258328"/>
            </a:xfrm>
          </p:grpSpPr>
          <p:sp>
            <p:nvSpPr>
              <p:cNvPr id="215" name="Google Shape;215;p16"/>
              <p:cNvSpPr/>
              <p:nvPr/>
            </p:nvSpPr>
            <p:spPr>
              <a:xfrm flipH="1">
                <a:off x="7993072" y="988879"/>
                <a:ext cx="306015" cy="258328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3679" extrusionOk="0">
                    <a:moveTo>
                      <a:pt x="3709" y="1"/>
                    </a:moveTo>
                    <a:lnTo>
                      <a:pt x="0" y="7599"/>
                    </a:lnTo>
                    <a:lnTo>
                      <a:pt x="12523" y="13679"/>
                    </a:lnTo>
                    <a:lnTo>
                      <a:pt x="16201" y="6049"/>
                    </a:lnTo>
                    <a:lnTo>
                      <a:pt x="3709" y="1"/>
                    </a:lnTo>
                    <a:close/>
                  </a:path>
                </a:pathLst>
              </a:custGeom>
              <a:solidFill>
                <a:srgbClr val="FFA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6"/>
              <p:cNvSpPr/>
              <p:nvPr/>
            </p:nvSpPr>
            <p:spPr>
              <a:xfrm flipH="1">
                <a:off x="7993069" y="988879"/>
                <a:ext cx="235980" cy="150986"/>
              </a:xfrm>
              <a:custGeom>
                <a:avLst/>
                <a:gdLst/>
                <a:ahLst/>
                <a:cxnLst/>
                <a:rect l="l" t="t" r="r" b="b"/>
                <a:pathLst>
                  <a:path w="12494" h="7995" extrusionOk="0">
                    <a:moveTo>
                      <a:pt x="1" y="1"/>
                    </a:moveTo>
                    <a:lnTo>
                      <a:pt x="4013" y="7995"/>
                    </a:lnTo>
                    <a:lnTo>
                      <a:pt x="12493" y="6049"/>
                    </a:lnTo>
                    <a:lnTo>
                      <a:pt x="4317" y="738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16"/>
            <p:cNvGrpSpPr/>
            <p:nvPr/>
          </p:nvGrpSpPr>
          <p:grpSpPr>
            <a:xfrm rot="-1003774">
              <a:off x="7660351" y="966403"/>
              <a:ext cx="570352" cy="481483"/>
              <a:chOff x="7993069" y="988879"/>
              <a:chExt cx="306018" cy="258328"/>
            </a:xfrm>
          </p:grpSpPr>
          <p:sp>
            <p:nvSpPr>
              <p:cNvPr id="218" name="Google Shape;218;p16"/>
              <p:cNvSpPr/>
              <p:nvPr/>
            </p:nvSpPr>
            <p:spPr>
              <a:xfrm flipH="1">
                <a:off x="7993072" y="988879"/>
                <a:ext cx="306015" cy="258328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3679" extrusionOk="0">
                    <a:moveTo>
                      <a:pt x="3709" y="1"/>
                    </a:moveTo>
                    <a:lnTo>
                      <a:pt x="0" y="7599"/>
                    </a:lnTo>
                    <a:lnTo>
                      <a:pt x="12523" y="13679"/>
                    </a:lnTo>
                    <a:lnTo>
                      <a:pt x="16201" y="6049"/>
                    </a:lnTo>
                    <a:lnTo>
                      <a:pt x="3709" y="1"/>
                    </a:lnTo>
                    <a:close/>
                  </a:path>
                </a:pathLst>
              </a:custGeom>
              <a:solidFill>
                <a:srgbClr val="FFA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6"/>
              <p:cNvSpPr/>
              <p:nvPr/>
            </p:nvSpPr>
            <p:spPr>
              <a:xfrm flipH="1">
                <a:off x="7993069" y="988879"/>
                <a:ext cx="235980" cy="150986"/>
              </a:xfrm>
              <a:custGeom>
                <a:avLst/>
                <a:gdLst/>
                <a:ahLst/>
                <a:cxnLst/>
                <a:rect l="l" t="t" r="r" b="b"/>
                <a:pathLst>
                  <a:path w="12494" h="7995" extrusionOk="0">
                    <a:moveTo>
                      <a:pt x="1" y="1"/>
                    </a:moveTo>
                    <a:lnTo>
                      <a:pt x="4013" y="7995"/>
                    </a:lnTo>
                    <a:lnTo>
                      <a:pt x="12493" y="6049"/>
                    </a:lnTo>
                    <a:lnTo>
                      <a:pt x="4317" y="738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0" name="Google Shape;220;p16"/>
            <p:cNvGrpSpPr/>
            <p:nvPr/>
          </p:nvGrpSpPr>
          <p:grpSpPr>
            <a:xfrm rot="2393586">
              <a:off x="8248733" y="1493381"/>
              <a:ext cx="382142" cy="322572"/>
              <a:chOff x="7993069" y="988879"/>
              <a:chExt cx="306018" cy="258328"/>
            </a:xfrm>
          </p:grpSpPr>
          <p:sp>
            <p:nvSpPr>
              <p:cNvPr id="221" name="Google Shape;221;p16"/>
              <p:cNvSpPr/>
              <p:nvPr/>
            </p:nvSpPr>
            <p:spPr>
              <a:xfrm flipH="1">
                <a:off x="7993072" y="988879"/>
                <a:ext cx="306015" cy="258328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3679" extrusionOk="0">
                    <a:moveTo>
                      <a:pt x="3709" y="1"/>
                    </a:moveTo>
                    <a:lnTo>
                      <a:pt x="0" y="7599"/>
                    </a:lnTo>
                    <a:lnTo>
                      <a:pt x="12523" y="13679"/>
                    </a:lnTo>
                    <a:lnTo>
                      <a:pt x="16201" y="6049"/>
                    </a:lnTo>
                    <a:lnTo>
                      <a:pt x="3709" y="1"/>
                    </a:lnTo>
                    <a:close/>
                  </a:path>
                </a:pathLst>
              </a:custGeom>
              <a:solidFill>
                <a:srgbClr val="FFAA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6"/>
              <p:cNvSpPr/>
              <p:nvPr/>
            </p:nvSpPr>
            <p:spPr>
              <a:xfrm flipH="1">
                <a:off x="7993069" y="988879"/>
                <a:ext cx="235980" cy="150986"/>
              </a:xfrm>
              <a:custGeom>
                <a:avLst/>
                <a:gdLst/>
                <a:ahLst/>
                <a:cxnLst/>
                <a:rect l="l" t="t" r="r" b="b"/>
                <a:pathLst>
                  <a:path w="12494" h="7995" extrusionOk="0">
                    <a:moveTo>
                      <a:pt x="1" y="1"/>
                    </a:moveTo>
                    <a:lnTo>
                      <a:pt x="4013" y="7995"/>
                    </a:lnTo>
                    <a:lnTo>
                      <a:pt x="12493" y="6049"/>
                    </a:lnTo>
                    <a:lnTo>
                      <a:pt x="4317" y="738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252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1" name="Google Shape;171;p6"/>
          <p:cNvGrpSpPr/>
          <p:nvPr/>
        </p:nvGrpSpPr>
        <p:grpSpPr>
          <a:xfrm>
            <a:off x="-12" y="28"/>
            <a:ext cx="9143336" cy="5181716"/>
            <a:chOff x="238125" y="849950"/>
            <a:chExt cx="7153850" cy="4015900"/>
          </a:xfrm>
        </p:grpSpPr>
        <p:sp>
          <p:nvSpPr>
            <p:cNvPr id="172" name="Google Shape;172;p6"/>
            <p:cNvSpPr/>
            <p:nvPr/>
          </p:nvSpPr>
          <p:spPr>
            <a:xfrm>
              <a:off x="238125" y="849950"/>
              <a:ext cx="750750" cy="750750"/>
            </a:xfrm>
            <a:custGeom>
              <a:avLst/>
              <a:gdLst/>
              <a:ahLst/>
              <a:cxnLst/>
              <a:rect l="l" t="t" r="r" b="b"/>
              <a:pathLst>
                <a:path w="30030" h="30030" extrusionOk="0">
                  <a:moveTo>
                    <a:pt x="8624" y="0"/>
                  </a:moveTo>
                  <a:lnTo>
                    <a:pt x="0" y="8624"/>
                  </a:lnTo>
                  <a:lnTo>
                    <a:pt x="0" y="30030"/>
                  </a:lnTo>
                  <a:lnTo>
                    <a:pt x="8531" y="21499"/>
                  </a:lnTo>
                  <a:lnTo>
                    <a:pt x="8531" y="8531"/>
                  </a:lnTo>
                  <a:lnTo>
                    <a:pt x="21499" y="8531"/>
                  </a:lnTo>
                  <a:lnTo>
                    <a:pt x="30030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77557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13107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238125" y="13874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1845875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238125" y="40631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238125" y="19225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238125" y="3527975"/>
              <a:ext cx="213300" cy="748425"/>
            </a:xfrm>
            <a:custGeom>
              <a:avLst/>
              <a:gdLst/>
              <a:ahLst/>
              <a:cxnLst/>
              <a:rect l="l" t="t" r="r" b="b"/>
              <a:pathLst>
                <a:path w="8532" h="29937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238125" y="24576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238125" y="29928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3451300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55903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238125" y="849950"/>
              <a:ext cx="215625" cy="215625"/>
            </a:xfrm>
            <a:custGeom>
              <a:avLst/>
              <a:gdLst/>
              <a:ahLst/>
              <a:cxnLst/>
              <a:rect l="l" t="t" r="r" b="b"/>
              <a:pathLst>
                <a:path w="8625" h="8625" extrusionOk="0">
                  <a:moveTo>
                    <a:pt x="0" y="0"/>
                  </a:moveTo>
                  <a:lnTo>
                    <a:pt x="0" y="8624"/>
                  </a:lnTo>
                  <a:lnTo>
                    <a:pt x="86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7139875" y="4613750"/>
              <a:ext cx="252100" cy="252100"/>
            </a:xfrm>
            <a:custGeom>
              <a:avLst/>
              <a:gdLst/>
              <a:ahLst/>
              <a:cxnLst/>
              <a:rect l="l" t="t" r="r" b="b"/>
              <a:pathLst>
                <a:path w="10084" h="10084" extrusionOk="0">
                  <a:moveTo>
                    <a:pt x="10083" y="1"/>
                  </a:moveTo>
                  <a:lnTo>
                    <a:pt x="1" y="10083"/>
                  </a:lnTo>
                  <a:lnTo>
                    <a:pt x="10083" y="10083"/>
                  </a:lnTo>
                  <a:lnTo>
                    <a:pt x="10083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5055150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7" y="8531"/>
                  </a:lnTo>
                  <a:lnTo>
                    <a:pt x="30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4520025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99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23810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29161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238125" y="4598250"/>
              <a:ext cx="694150" cy="267600"/>
            </a:xfrm>
            <a:custGeom>
              <a:avLst/>
              <a:gdLst/>
              <a:ahLst/>
              <a:cxnLst/>
              <a:rect l="l" t="t" r="r" b="b"/>
              <a:pathLst>
                <a:path w="27766" h="10704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10703"/>
                  </a:lnTo>
                  <a:lnTo>
                    <a:pt x="19234" y="10703"/>
                  </a:lnTo>
                  <a:lnTo>
                    <a:pt x="27765" y="2172"/>
                  </a:lnTo>
                  <a:lnTo>
                    <a:pt x="8531" y="2172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39864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344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60696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718975" y="4652525"/>
              <a:ext cx="748425" cy="213325"/>
            </a:xfrm>
            <a:custGeom>
              <a:avLst/>
              <a:gdLst/>
              <a:ahLst/>
              <a:cxnLst/>
              <a:rect l="l" t="t" r="r" b="b"/>
              <a:pathLst>
                <a:path w="29937" h="8533" extrusionOk="0">
                  <a:moveTo>
                    <a:pt x="8531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6604750" y="4078625"/>
              <a:ext cx="787225" cy="787225"/>
            </a:xfrm>
            <a:custGeom>
              <a:avLst/>
              <a:gdLst/>
              <a:ahLst/>
              <a:cxnLst/>
              <a:rect l="l" t="t" r="r" b="b"/>
              <a:pathLst>
                <a:path w="31489" h="31489" extrusionOk="0">
                  <a:moveTo>
                    <a:pt x="31488" y="0"/>
                  </a:moveTo>
                  <a:lnTo>
                    <a:pt x="22957" y="8531"/>
                  </a:lnTo>
                  <a:lnTo>
                    <a:pt x="22957" y="22957"/>
                  </a:lnTo>
                  <a:lnTo>
                    <a:pt x="8532" y="22957"/>
                  </a:lnTo>
                  <a:lnTo>
                    <a:pt x="0" y="31488"/>
                  </a:lnTo>
                  <a:lnTo>
                    <a:pt x="21406" y="31488"/>
                  </a:lnTo>
                  <a:lnTo>
                    <a:pt x="31488" y="21406"/>
                  </a:lnTo>
                  <a:lnTo>
                    <a:pt x="314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7178675" y="19380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01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7178675" y="35434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7178675" y="30083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7178675" y="1402925"/>
              <a:ext cx="213300" cy="747650"/>
            </a:xfrm>
            <a:custGeom>
              <a:avLst/>
              <a:gdLst/>
              <a:ahLst/>
              <a:cxnLst/>
              <a:rect l="l" t="t" r="r" b="b"/>
              <a:pathLst>
                <a:path w="8532" h="29906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06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6660575" y="849950"/>
              <a:ext cx="731400" cy="231125"/>
            </a:xfrm>
            <a:custGeom>
              <a:avLst/>
              <a:gdLst/>
              <a:ahLst/>
              <a:cxnLst/>
              <a:rect l="l" t="t" r="r" b="b"/>
              <a:pathLst>
                <a:path w="29256" h="9245" extrusionOk="0">
                  <a:moveTo>
                    <a:pt x="8532" y="0"/>
                  </a:moveTo>
                  <a:lnTo>
                    <a:pt x="1" y="8531"/>
                  </a:lnTo>
                  <a:lnTo>
                    <a:pt x="20724" y="8531"/>
                  </a:lnTo>
                  <a:lnTo>
                    <a:pt x="20724" y="9245"/>
                  </a:lnTo>
                  <a:lnTo>
                    <a:pt x="29255" y="714"/>
                  </a:lnTo>
                  <a:lnTo>
                    <a:pt x="29255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61254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7178675" y="8677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7178675" y="24732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2858750" y="4652525"/>
              <a:ext cx="749225" cy="213325"/>
            </a:xfrm>
            <a:custGeom>
              <a:avLst/>
              <a:gdLst/>
              <a:ahLst/>
              <a:cxnLst/>
              <a:rect l="l" t="t" r="r" b="b"/>
              <a:pathLst>
                <a:path w="29969" h="8533" extrusionOk="0">
                  <a:moveTo>
                    <a:pt x="8563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69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12541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2323625" y="4652525"/>
              <a:ext cx="749200" cy="213325"/>
            </a:xfrm>
            <a:custGeom>
              <a:avLst/>
              <a:gdLst/>
              <a:ahLst/>
              <a:cxnLst/>
              <a:rect l="l" t="t" r="r" b="b"/>
              <a:pathLst>
                <a:path w="29968" h="8533" extrusionOk="0">
                  <a:moveTo>
                    <a:pt x="856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17892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375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5344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33939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63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49993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446417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39290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6660575" y="1063225"/>
              <a:ext cx="518125" cy="17850"/>
            </a:xfrm>
            <a:custGeom>
              <a:avLst/>
              <a:gdLst/>
              <a:ahLst/>
              <a:cxnLst/>
              <a:rect l="l" t="t" r="r" b="b"/>
              <a:pathLst>
                <a:path w="20725" h="714" fill="none" extrusionOk="0">
                  <a:moveTo>
                    <a:pt x="20724" y="714"/>
                  </a:moveTo>
                  <a:lnTo>
                    <a:pt x="207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6"/>
          <p:cNvSpPr txBox="1">
            <a:spLocks noGrp="1"/>
          </p:cNvSpPr>
          <p:nvPr>
            <p:ph type="title"/>
          </p:nvPr>
        </p:nvSpPr>
        <p:spPr>
          <a:xfrm>
            <a:off x="720000" y="686200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Anton"/>
              <a:buNone/>
              <a:defRPr sz="5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7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225" name="Google Shape;225;p17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" name="Google Shape;226;p17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227" name="Google Shape;227;p17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28" name="Google Shape;228;p17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29" name="Google Shape;229;p17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30" name="Google Shape;230;p17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231" name="Google Shape;231;p17"/>
          <p:cNvSpPr txBox="1">
            <a:spLocks noGrp="1"/>
          </p:cNvSpPr>
          <p:nvPr>
            <p:ph type="title"/>
          </p:nvPr>
        </p:nvSpPr>
        <p:spPr>
          <a:xfrm>
            <a:off x="979575" y="2928750"/>
            <a:ext cx="2003700" cy="5712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7"/>
          <p:cNvSpPr txBox="1">
            <a:spLocks noGrp="1"/>
          </p:cNvSpPr>
          <p:nvPr>
            <p:ph type="subTitle" idx="1"/>
          </p:nvPr>
        </p:nvSpPr>
        <p:spPr>
          <a:xfrm>
            <a:off x="979575" y="3499800"/>
            <a:ext cx="2003700" cy="9546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7"/>
          <p:cNvSpPr txBox="1">
            <a:spLocks noGrp="1"/>
          </p:cNvSpPr>
          <p:nvPr>
            <p:ph type="title" idx="2"/>
          </p:nvPr>
        </p:nvSpPr>
        <p:spPr>
          <a:xfrm>
            <a:off x="6160775" y="2928750"/>
            <a:ext cx="2003700" cy="5712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7"/>
          <p:cNvSpPr txBox="1">
            <a:spLocks noGrp="1"/>
          </p:cNvSpPr>
          <p:nvPr>
            <p:ph type="subTitle" idx="3"/>
          </p:nvPr>
        </p:nvSpPr>
        <p:spPr>
          <a:xfrm>
            <a:off x="6160775" y="3499800"/>
            <a:ext cx="2003700" cy="9546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17"/>
          <p:cNvSpPr txBox="1">
            <a:spLocks noGrp="1"/>
          </p:cNvSpPr>
          <p:nvPr>
            <p:ph type="title" idx="4"/>
          </p:nvPr>
        </p:nvSpPr>
        <p:spPr>
          <a:xfrm>
            <a:off x="3570025" y="2928750"/>
            <a:ext cx="2003400" cy="5712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7"/>
          <p:cNvSpPr txBox="1">
            <a:spLocks noGrp="1"/>
          </p:cNvSpPr>
          <p:nvPr>
            <p:ph type="subTitle" idx="5"/>
          </p:nvPr>
        </p:nvSpPr>
        <p:spPr>
          <a:xfrm>
            <a:off x="3570325" y="3499800"/>
            <a:ext cx="2003400" cy="9546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7"/>
          <p:cNvSpPr txBox="1">
            <a:spLocks noGrp="1"/>
          </p:cNvSpPr>
          <p:nvPr>
            <p:ph type="title" idx="6"/>
          </p:nvPr>
        </p:nvSpPr>
        <p:spPr>
          <a:xfrm>
            <a:off x="752400" y="689075"/>
            <a:ext cx="3819600" cy="4680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grpSp>
        <p:nvGrpSpPr>
          <p:cNvPr id="238" name="Google Shape;238;p17"/>
          <p:cNvGrpSpPr/>
          <p:nvPr/>
        </p:nvGrpSpPr>
        <p:grpSpPr>
          <a:xfrm rot="-274981">
            <a:off x="7773720" y="1036416"/>
            <a:ext cx="299877" cy="253219"/>
            <a:chOff x="7993069" y="988879"/>
            <a:chExt cx="306018" cy="258328"/>
          </a:xfrm>
        </p:grpSpPr>
        <p:sp>
          <p:nvSpPr>
            <p:cNvPr id="239" name="Google Shape;239;p17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7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17"/>
          <p:cNvGrpSpPr/>
          <p:nvPr/>
        </p:nvGrpSpPr>
        <p:grpSpPr>
          <a:xfrm rot="-2320896">
            <a:off x="7075291" y="591333"/>
            <a:ext cx="439839" cy="371347"/>
            <a:chOff x="7993069" y="988879"/>
            <a:chExt cx="306018" cy="258328"/>
          </a:xfrm>
        </p:grpSpPr>
        <p:sp>
          <p:nvSpPr>
            <p:cNvPr id="242" name="Google Shape;242;p17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7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" name="Google Shape;244;p17"/>
          <p:cNvGrpSpPr/>
          <p:nvPr/>
        </p:nvGrpSpPr>
        <p:grpSpPr>
          <a:xfrm rot="2578051">
            <a:off x="6129465" y="457589"/>
            <a:ext cx="702251" cy="592847"/>
            <a:chOff x="7993069" y="988879"/>
            <a:chExt cx="306018" cy="258328"/>
          </a:xfrm>
        </p:grpSpPr>
        <p:sp>
          <p:nvSpPr>
            <p:cNvPr id="245" name="Google Shape;245;p17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7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DB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030072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of text 1">
  <p:cSld name="One column of text 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18"/>
          <p:cNvGrpSpPr/>
          <p:nvPr/>
        </p:nvGrpSpPr>
        <p:grpSpPr>
          <a:xfrm rot="10800000">
            <a:off x="4061802" y="690908"/>
            <a:ext cx="4393087" cy="465918"/>
            <a:chOff x="689100" y="690875"/>
            <a:chExt cx="4393087" cy="381900"/>
          </a:xfrm>
        </p:grpSpPr>
        <p:sp>
          <p:nvSpPr>
            <p:cNvPr id="249" name="Google Shape;249;p18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" name="Google Shape;250;p18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251" name="Google Shape;251;p18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52" name="Google Shape;252;p18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53" name="Google Shape;253;p18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54" name="Google Shape;254;p18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255" name="Google Shape;255;p18"/>
          <p:cNvSpPr txBox="1">
            <a:spLocks noGrp="1"/>
          </p:cNvSpPr>
          <p:nvPr>
            <p:ph type="title"/>
          </p:nvPr>
        </p:nvSpPr>
        <p:spPr>
          <a:xfrm>
            <a:off x="45720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0000" tIns="91425" rIns="54000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sp>
        <p:nvSpPr>
          <p:cNvPr id="256" name="Google Shape;256;p18"/>
          <p:cNvSpPr txBox="1">
            <a:spLocks noGrp="1"/>
          </p:cNvSpPr>
          <p:nvPr>
            <p:ph type="body" idx="1"/>
          </p:nvPr>
        </p:nvSpPr>
        <p:spPr>
          <a:xfrm>
            <a:off x="5442300" y="2015000"/>
            <a:ext cx="3012600" cy="18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▆"/>
              <a:defRPr sz="16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3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3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3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3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300"/>
            </a:lvl9pPr>
          </a:lstStyle>
          <a:p>
            <a:endParaRPr/>
          </a:p>
        </p:txBody>
      </p:sp>
      <p:grpSp>
        <p:nvGrpSpPr>
          <p:cNvPr id="257" name="Google Shape;257;p18"/>
          <p:cNvGrpSpPr/>
          <p:nvPr/>
        </p:nvGrpSpPr>
        <p:grpSpPr>
          <a:xfrm>
            <a:off x="4421625" y="4066335"/>
            <a:ext cx="1114462" cy="513231"/>
            <a:chOff x="4421625" y="4066335"/>
            <a:chExt cx="1114462" cy="513231"/>
          </a:xfrm>
        </p:grpSpPr>
        <p:grpSp>
          <p:nvGrpSpPr>
            <p:cNvPr id="258" name="Google Shape;258;p18"/>
            <p:cNvGrpSpPr/>
            <p:nvPr/>
          </p:nvGrpSpPr>
          <p:grpSpPr>
            <a:xfrm rot="565086">
              <a:off x="4453712" y="4105546"/>
              <a:ext cx="515024" cy="434809"/>
              <a:chOff x="7993069" y="988879"/>
              <a:chExt cx="306018" cy="258328"/>
            </a:xfrm>
          </p:grpSpPr>
          <p:sp>
            <p:nvSpPr>
              <p:cNvPr id="259" name="Google Shape;259;p18"/>
              <p:cNvSpPr/>
              <p:nvPr/>
            </p:nvSpPr>
            <p:spPr>
              <a:xfrm flipH="1">
                <a:off x="7993072" y="988879"/>
                <a:ext cx="306015" cy="258328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3679" extrusionOk="0">
                    <a:moveTo>
                      <a:pt x="3709" y="1"/>
                    </a:moveTo>
                    <a:lnTo>
                      <a:pt x="0" y="7599"/>
                    </a:lnTo>
                    <a:lnTo>
                      <a:pt x="12523" y="13679"/>
                    </a:lnTo>
                    <a:lnTo>
                      <a:pt x="16201" y="6049"/>
                    </a:lnTo>
                    <a:lnTo>
                      <a:pt x="37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8"/>
              <p:cNvSpPr/>
              <p:nvPr/>
            </p:nvSpPr>
            <p:spPr>
              <a:xfrm flipH="1">
                <a:off x="7993069" y="988879"/>
                <a:ext cx="235980" cy="150986"/>
              </a:xfrm>
              <a:custGeom>
                <a:avLst/>
                <a:gdLst/>
                <a:ahLst/>
                <a:cxnLst/>
                <a:rect l="l" t="t" r="r" b="b"/>
                <a:pathLst>
                  <a:path w="12494" h="7995" extrusionOk="0">
                    <a:moveTo>
                      <a:pt x="1" y="1"/>
                    </a:moveTo>
                    <a:lnTo>
                      <a:pt x="4013" y="7995"/>
                    </a:lnTo>
                    <a:lnTo>
                      <a:pt x="12493" y="6049"/>
                    </a:lnTo>
                    <a:lnTo>
                      <a:pt x="4317" y="738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1" name="Google Shape;261;p18"/>
            <p:cNvGrpSpPr/>
            <p:nvPr/>
          </p:nvGrpSpPr>
          <p:grpSpPr>
            <a:xfrm rot="3137257">
              <a:off x="5108158" y="4164552"/>
              <a:ext cx="375457" cy="316977"/>
              <a:chOff x="7993069" y="988879"/>
              <a:chExt cx="306018" cy="258328"/>
            </a:xfrm>
          </p:grpSpPr>
          <p:sp>
            <p:nvSpPr>
              <p:cNvPr id="262" name="Google Shape;262;p18"/>
              <p:cNvSpPr/>
              <p:nvPr/>
            </p:nvSpPr>
            <p:spPr>
              <a:xfrm flipH="1">
                <a:off x="7993072" y="988879"/>
                <a:ext cx="306015" cy="258328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3679" extrusionOk="0">
                    <a:moveTo>
                      <a:pt x="3709" y="1"/>
                    </a:moveTo>
                    <a:lnTo>
                      <a:pt x="0" y="7599"/>
                    </a:lnTo>
                    <a:lnTo>
                      <a:pt x="12523" y="13679"/>
                    </a:lnTo>
                    <a:lnTo>
                      <a:pt x="16201" y="6049"/>
                    </a:lnTo>
                    <a:lnTo>
                      <a:pt x="370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8"/>
              <p:cNvSpPr/>
              <p:nvPr/>
            </p:nvSpPr>
            <p:spPr>
              <a:xfrm flipH="1">
                <a:off x="7993069" y="988879"/>
                <a:ext cx="235980" cy="150986"/>
              </a:xfrm>
              <a:custGeom>
                <a:avLst/>
                <a:gdLst/>
                <a:ahLst/>
                <a:cxnLst/>
                <a:rect l="l" t="t" r="r" b="b"/>
                <a:pathLst>
                  <a:path w="12494" h="7995" extrusionOk="0">
                    <a:moveTo>
                      <a:pt x="1" y="1"/>
                    </a:moveTo>
                    <a:lnTo>
                      <a:pt x="4013" y="7995"/>
                    </a:lnTo>
                    <a:lnTo>
                      <a:pt x="12493" y="6049"/>
                    </a:lnTo>
                    <a:lnTo>
                      <a:pt x="4317" y="738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5688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of text 2">
  <p:cSld name="One column of text 2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19"/>
          <p:cNvGrpSpPr/>
          <p:nvPr/>
        </p:nvGrpSpPr>
        <p:grpSpPr>
          <a:xfrm rot="10800000">
            <a:off x="5967052" y="690908"/>
            <a:ext cx="2487837" cy="465918"/>
            <a:chOff x="689100" y="690875"/>
            <a:chExt cx="2487837" cy="381900"/>
          </a:xfrm>
        </p:grpSpPr>
        <p:sp>
          <p:nvSpPr>
            <p:cNvPr id="266" name="Google Shape;266;p19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7" name="Google Shape;267;p19"/>
            <p:cNvGrpSpPr/>
            <p:nvPr/>
          </p:nvGrpSpPr>
          <p:grpSpPr>
            <a:xfrm>
              <a:off x="2647476" y="708035"/>
              <a:ext cx="529462" cy="347575"/>
              <a:chOff x="2336550" y="430325"/>
              <a:chExt cx="529462" cy="347575"/>
            </a:xfrm>
          </p:grpSpPr>
          <p:sp>
            <p:nvSpPr>
              <p:cNvPr id="268" name="Google Shape;268;p19"/>
              <p:cNvSpPr/>
              <p:nvPr/>
            </p:nvSpPr>
            <p:spPr>
              <a:xfrm>
                <a:off x="233655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69" name="Google Shape;269;p19"/>
              <p:cNvSpPr/>
              <p:nvPr/>
            </p:nvSpPr>
            <p:spPr>
              <a:xfrm>
                <a:off x="233655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70" name="Google Shape;270;p19"/>
              <p:cNvSpPr/>
              <p:nvPr/>
            </p:nvSpPr>
            <p:spPr>
              <a:xfrm>
                <a:off x="233655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71" name="Google Shape;271;p19"/>
              <p:cNvSpPr/>
              <p:nvPr/>
            </p:nvSpPr>
            <p:spPr>
              <a:xfrm>
                <a:off x="233655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272" name="Google Shape;272;p19"/>
          <p:cNvSpPr txBox="1">
            <a:spLocks noGrp="1"/>
          </p:cNvSpPr>
          <p:nvPr>
            <p:ph type="title"/>
          </p:nvPr>
        </p:nvSpPr>
        <p:spPr>
          <a:xfrm>
            <a:off x="6465800" y="691150"/>
            <a:ext cx="19257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0000" tIns="91425" rIns="54000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body" idx="1"/>
          </p:nvPr>
        </p:nvSpPr>
        <p:spPr>
          <a:xfrm>
            <a:off x="5442300" y="2015000"/>
            <a:ext cx="3012600" cy="18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▆"/>
              <a:defRPr sz="16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3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3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3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3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300"/>
            </a:lvl9pPr>
          </a:lstStyle>
          <a:p>
            <a:endParaRPr/>
          </a:p>
        </p:txBody>
      </p:sp>
      <p:grpSp>
        <p:nvGrpSpPr>
          <p:cNvPr id="274" name="Google Shape;274;p19"/>
          <p:cNvGrpSpPr/>
          <p:nvPr/>
        </p:nvGrpSpPr>
        <p:grpSpPr>
          <a:xfrm rot="-565086" flipH="1">
            <a:off x="8164500" y="4180746"/>
            <a:ext cx="515024" cy="434809"/>
            <a:chOff x="7993069" y="988879"/>
            <a:chExt cx="306018" cy="258328"/>
          </a:xfrm>
        </p:grpSpPr>
        <p:sp>
          <p:nvSpPr>
            <p:cNvPr id="275" name="Google Shape;275;p19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19"/>
          <p:cNvGrpSpPr/>
          <p:nvPr/>
        </p:nvGrpSpPr>
        <p:grpSpPr>
          <a:xfrm rot="-3137257" flipH="1">
            <a:off x="7649621" y="4239752"/>
            <a:ext cx="375457" cy="316977"/>
            <a:chOff x="7993069" y="988879"/>
            <a:chExt cx="306018" cy="258328"/>
          </a:xfrm>
        </p:grpSpPr>
        <p:sp>
          <p:nvSpPr>
            <p:cNvPr id="278" name="Google Shape;278;p19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729175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of text 3">
  <p:cSld name="One column of text 3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oogle Shape;281;p20"/>
          <p:cNvGrpSpPr/>
          <p:nvPr/>
        </p:nvGrpSpPr>
        <p:grpSpPr>
          <a:xfrm>
            <a:off x="689102" y="690908"/>
            <a:ext cx="2487837" cy="465918"/>
            <a:chOff x="689100" y="690875"/>
            <a:chExt cx="2487837" cy="381900"/>
          </a:xfrm>
        </p:grpSpPr>
        <p:sp>
          <p:nvSpPr>
            <p:cNvPr id="282" name="Google Shape;282;p20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" name="Google Shape;283;p20"/>
            <p:cNvGrpSpPr/>
            <p:nvPr/>
          </p:nvGrpSpPr>
          <p:grpSpPr>
            <a:xfrm>
              <a:off x="2647476" y="708035"/>
              <a:ext cx="529462" cy="347575"/>
              <a:chOff x="2336550" y="430325"/>
              <a:chExt cx="529462" cy="347575"/>
            </a:xfrm>
          </p:grpSpPr>
          <p:sp>
            <p:nvSpPr>
              <p:cNvPr id="284" name="Google Shape;284;p20"/>
              <p:cNvSpPr/>
              <p:nvPr/>
            </p:nvSpPr>
            <p:spPr>
              <a:xfrm>
                <a:off x="233655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85" name="Google Shape;285;p20"/>
              <p:cNvSpPr/>
              <p:nvPr/>
            </p:nvSpPr>
            <p:spPr>
              <a:xfrm>
                <a:off x="233655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86" name="Google Shape;286;p20"/>
              <p:cNvSpPr/>
              <p:nvPr/>
            </p:nvSpPr>
            <p:spPr>
              <a:xfrm>
                <a:off x="233655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87" name="Google Shape;287;p20"/>
              <p:cNvSpPr/>
              <p:nvPr/>
            </p:nvSpPr>
            <p:spPr>
              <a:xfrm>
                <a:off x="233655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288" name="Google Shape;288;p20"/>
          <p:cNvSpPr txBox="1">
            <a:spLocks noGrp="1"/>
          </p:cNvSpPr>
          <p:nvPr>
            <p:ph type="title"/>
          </p:nvPr>
        </p:nvSpPr>
        <p:spPr>
          <a:xfrm>
            <a:off x="752400" y="691150"/>
            <a:ext cx="19119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sp>
        <p:nvSpPr>
          <p:cNvPr id="289" name="Google Shape;289;p20"/>
          <p:cNvSpPr txBox="1">
            <a:spLocks noGrp="1"/>
          </p:cNvSpPr>
          <p:nvPr>
            <p:ph type="body" idx="1"/>
          </p:nvPr>
        </p:nvSpPr>
        <p:spPr>
          <a:xfrm>
            <a:off x="586200" y="2015000"/>
            <a:ext cx="3012600" cy="18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▆"/>
              <a:defRPr sz="16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3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3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3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3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3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 sz="1300"/>
            </a:lvl9pPr>
          </a:lstStyle>
          <a:p>
            <a:endParaRPr/>
          </a:p>
        </p:txBody>
      </p:sp>
      <p:grpSp>
        <p:nvGrpSpPr>
          <p:cNvPr id="290" name="Google Shape;290;p20"/>
          <p:cNvGrpSpPr/>
          <p:nvPr/>
        </p:nvGrpSpPr>
        <p:grpSpPr>
          <a:xfrm rot="565086">
            <a:off x="665512" y="4180746"/>
            <a:ext cx="515024" cy="434809"/>
            <a:chOff x="7993069" y="988879"/>
            <a:chExt cx="306018" cy="258328"/>
          </a:xfrm>
        </p:grpSpPr>
        <p:sp>
          <p:nvSpPr>
            <p:cNvPr id="291" name="Google Shape;291;p20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0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" name="Google Shape;293;p20"/>
          <p:cNvGrpSpPr/>
          <p:nvPr/>
        </p:nvGrpSpPr>
        <p:grpSpPr>
          <a:xfrm rot="3137257">
            <a:off x="1319958" y="4239752"/>
            <a:ext cx="375457" cy="316977"/>
            <a:chOff x="7993069" y="988879"/>
            <a:chExt cx="306018" cy="258328"/>
          </a:xfrm>
        </p:grpSpPr>
        <p:sp>
          <p:nvSpPr>
            <p:cNvPr id="294" name="Google Shape;294;p20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0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3285245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hree columns 1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" name="Google Shape;297;p21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298" name="Google Shape;298;p21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" name="Google Shape;299;p21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300" name="Google Shape;300;p21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01" name="Google Shape;301;p21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02" name="Google Shape;302;p21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03" name="Google Shape;303;p21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304" name="Google Shape;304;p21"/>
          <p:cNvSpPr txBox="1">
            <a:spLocks noGrp="1"/>
          </p:cNvSpPr>
          <p:nvPr>
            <p:ph type="title"/>
          </p:nvPr>
        </p:nvSpPr>
        <p:spPr>
          <a:xfrm>
            <a:off x="7524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sp>
        <p:nvSpPr>
          <p:cNvPr id="305" name="Google Shape;305;p21"/>
          <p:cNvSpPr txBox="1">
            <a:spLocks noGrp="1"/>
          </p:cNvSpPr>
          <p:nvPr>
            <p:ph type="title" idx="2"/>
          </p:nvPr>
        </p:nvSpPr>
        <p:spPr>
          <a:xfrm>
            <a:off x="883725" y="2359450"/>
            <a:ext cx="7376400" cy="8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1"/>
          <p:cNvSpPr txBox="1">
            <a:spLocks noGrp="1"/>
          </p:cNvSpPr>
          <p:nvPr>
            <p:ph type="subTitle" idx="1"/>
          </p:nvPr>
        </p:nvSpPr>
        <p:spPr>
          <a:xfrm>
            <a:off x="1010025" y="3946408"/>
            <a:ext cx="2121600" cy="6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21"/>
          <p:cNvSpPr txBox="1">
            <a:spLocks noGrp="1"/>
          </p:cNvSpPr>
          <p:nvPr>
            <p:ph type="subTitle" idx="3"/>
          </p:nvPr>
        </p:nvSpPr>
        <p:spPr>
          <a:xfrm>
            <a:off x="3545475" y="3946408"/>
            <a:ext cx="2121600" cy="6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1"/>
          <p:cNvSpPr txBox="1">
            <a:spLocks noGrp="1"/>
          </p:cNvSpPr>
          <p:nvPr>
            <p:ph type="subTitle" idx="4"/>
          </p:nvPr>
        </p:nvSpPr>
        <p:spPr>
          <a:xfrm>
            <a:off x="6012525" y="3946408"/>
            <a:ext cx="2121600" cy="6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09" name="Google Shape;309;p21"/>
          <p:cNvGrpSpPr/>
          <p:nvPr/>
        </p:nvGrpSpPr>
        <p:grpSpPr>
          <a:xfrm rot="-266051">
            <a:off x="7210454" y="410244"/>
            <a:ext cx="659423" cy="556711"/>
            <a:chOff x="7993069" y="988879"/>
            <a:chExt cx="306018" cy="258328"/>
          </a:xfrm>
        </p:grpSpPr>
        <p:sp>
          <p:nvSpPr>
            <p:cNvPr id="310" name="Google Shape;310;p21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1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2" name="Google Shape;312;p21"/>
          <p:cNvGrpSpPr/>
          <p:nvPr/>
        </p:nvGrpSpPr>
        <p:grpSpPr>
          <a:xfrm rot="-149056">
            <a:off x="7903214" y="885948"/>
            <a:ext cx="446196" cy="376713"/>
            <a:chOff x="7993069" y="988879"/>
            <a:chExt cx="306018" cy="258328"/>
          </a:xfrm>
        </p:grpSpPr>
        <p:sp>
          <p:nvSpPr>
            <p:cNvPr id="313" name="Google Shape;313;p21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1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" name="Google Shape;315;p21"/>
          <p:cNvGrpSpPr/>
          <p:nvPr/>
        </p:nvGrpSpPr>
        <p:grpSpPr>
          <a:xfrm rot="3494931">
            <a:off x="8379343" y="1324200"/>
            <a:ext cx="298266" cy="251841"/>
            <a:chOff x="7993069" y="988879"/>
            <a:chExt cx="306018" cy="258328"/>
          </a:xfrm>
        </p:grpSpPr>
        <p:sp>
          <p:nvSpPr>
            <p:cNvPr id="316" name="Google Shape;316;p21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1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21"/>
          <p:cNvGrpSpPr/>
          <p:nvPr/>
        </p:nvGrpSpPr>
        <p:grpSpPr>
          <a:xfrm rot="-731376">
            <a:off x="7875917" y="1612852"/>
            <a:ext cx="298268" cy="251836"/>
            <a:chOff x="7993069" y="988879"/>
            <a:chExt cx="306018" cy="258328"/>
          </a:xfrm>
        </p:grpSpPr>
        <p:sp>
          <p:nvSpPr>
            <p:cNvPr id="319" name="Google Shape;319;p21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1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503339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22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323" name="Google Shape;323;p22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" name="Google Shape;324;p22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325" name="Google Shape;325;p22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26" name="Google Shape;326;p22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27" name="Google Shape;327;p22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28" name="Google Shape;328;p22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329" name="Google Shape;329;p22"/>
          <p:cNvSpPr txBox="1">
            <a:spLocks noGrp="1"/>
          </p:cNvSpPr>
          <p:nvPr>
            <p:ph type="title"/>
          </p:nvPr>
        </p:nvSpPr>
        <p:spPr>
          <a:xfrm>
            <a:off x="1278625" y="3075284"/>
            <a:ext cx="272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22"/>
          <p:cNvSpPr txBox="1">
            <a:spLocks noGrp="1"/>
          </p:cNvSpPr>
          <p:nvPr>
            <p:ph type="title" idx="2"/>
          </p:nvPr>
        </p:nvSpPr>
        <p:spPr>
          <a:xfrm>
            <a:off x="5135850" y="3075284"/>
            <a:ext cx="272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b="0">
                <a:solidFill>
                  <a:schemeClr val="accent2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2"/>
          <p:cNvSpPr txBox="1">
            <a:spLocks noGrp="1"/>
          </p:cNvSpPr>
          <p:nvPr>
            <p:ph type="subTitle" idx="1"/>
          </p:nvPr>
        </p:nvSpPr>
        <p:spPr>
          <a:xfrm>
            <a:off x="689100" y="3676865"/>
            <a:ext cx="3882900" cy="9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2"/>
          <p:cNvSpPr txBox="1">
            <a:spLocks noGrp="1"/>
          </p:cNvSpPr>
          <p:nvPr>
            <p:ph type="subTitle" idx="3"/>
          </p:nvPr>
        </p:nvSpPr>
        <p:spPr>
          <a:xfrm>
            <a:off x="4572000" y="3676865"/>
            <a:ext cx="3882900" cy="9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2"/>
          <p:cNvSpPr txBox="1">
            <a:spLocks noGrp="1"/>
          </p:cNvSpPr>
          <p:nvPr>
            <p:ph type="title" idx="4"/>
          </p:nvPr>
        </p:nvSpPr>
        <p:spPr>
          <a:xfrm>
            <a:off x="7524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grpSp>
        <p:nvGrpSpPr>
          <p:cNvPr id="334" name="Google Shape;334;p22"/>
          <p:cNvGrpSpPr/>
          <p:nvPr/>
        </p:nvGrpSpPr>
        <p:grpSpPr>
          <a:xfrm rot="-1173635">
            <a:off x="7924882" y="1191834"/>
            <a:ext cx="530042" cy="447530"/>
            <a:chOff x="7993069" y="988879"/>
            <a:chExt cx="306018" cy="258328"/>
          </a:xfrm>
        </p:grpSpPr>
        <p:sp>
          <p:nvSpPr>
            <p:cNvPr id="335" name="Google Shape;335;p22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22"/>
          <p:cNvGrpSpPr/>
          <p:nvPr/>
        </p:nvGrpSpPr>
        <p:grpSpPr>
          <a:xfrm rot="3127658">
            <a:off x="7358280" y="708006"/>
            <a:ext cx="529982" cy="447534"/>
            <a:chOff x="7993069" y="988879"/>
            <a:chExt cx="306018" cy="258328"/>
          </a:xfrm>
        </p:grpSpPr>
        <p:sp>
          <p:nvSpPr>
            <p:cNvPr id="338" name="Google Shape;338;p22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" name="Google Shape;340;p22"/>
          <p:cNvGrpSpPr/>
          <p:nvPr/>
        </p:nvGrpSpPr>
        <p:grpSpPr>
          <a:xfrm rot="-2041556">
            <a:off x="8208782" y="647118"/>
            <a:ext cx="298270" cy="251859"/>
            <a:chOff x="7993069" y="988879"/>
            <a:chExt cx="306018" cy="258328"/>
          </a:xfrm>
        </p:grpSpPr>
        <p:sp>
          <p:nvSpPr>
            <p:cNvPr id="341" name="Google Shape;341;p22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216365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23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345" name="Google Shape;345;p23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6" name="Google Shape;346;p23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347" name="Google Shape;347;p23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48" name="Google Shape;348;p23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49" name="Google Shape;349;p23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50" name="Google Shape;350;p23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351" name="Google Shape;351;p23"/>
          <p:cNvSpPr txBox="1">
            <a:spLocks noGrp="1"/>
          </p:cNvSpPr>
          <p:nvPr>
            <p:ph type="title"/>
          </p:nvPr>
        </p:nvSpPr>
        <p:spPr>
          <a:xfrm>
            <a:off x="7524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sp>
        <p:nvSpPr>
          <p:cNvPr id="352" name="Google Shape;352;p23"/>
          <p:cNvSpPr txBox="1">
            <a:spLocks noGrp="1"/>
          </p:cNvSpPr>
          <p:nvPr>
            <p:ph type="subTitle" idx="1"/>
          </p:nvPr>
        </p:nvSpPr>
        <p:spPr>
          <a:xfrm>
            <a:off x="851163" y="3984895"/>
            <a:ext cx="32904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3"/>
          <p:cNvSpPr txBox="1">
            <a:spLocks noGrp="1"/>
          </p:cNvSpPr>
          <p:nvPr>
            <p:ph type="subTitle" idx="2"/>
          </p:nvPr>
        </p:nvSpPr>
        <p:spPr>
          <a:xfrm>
            <a:off x="5002437" y="3984895"/>
            <a:ext cx="32904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3"/>
          <p:cNvSpPr txBox="1">
            <a:spLocks noGrp="1"/>
          </p:cNvSpPr>
          <p:nvPr>
            <p:ph type="subTitle" idx="3"/>
          </p:nvPr>
        </p:nvSpPr>
        <p:spPr>
          <a:xfrm>
            <a:off x="1784300" y="3647281"/>
            <a:ext cx="1424100" cy="3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55" name="Google Shape;355;p23"/>
          <p:cNvSpPr txBox="1">
            <a:spLocks noGrp="1"/>
          </p:cNvSpPr>
          <p:nvPr>
            <p:ph type="subTitle" idx="4"/>
          </p:nvPr>
        </p:nvSpPr>
        <p:spPr>
          <a:xfrm>
            <a:off x="5935575" y="3647281"/>
            <a:ext cx="1424100" cy="3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 sz="1800" b="1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Krona One"/>
              <a:buNone/>
              <a:defRPr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grpSp>
        <p:nvGrpSpPr>
          <p:cNvPr id="356" name="Google Shape;356;p23"/>
          <p:cNvGrpSpPr/>
          <p:nvPr/>
        </p:nvGrpSpPr>
        <p:grpSpPr>
          <a:xfrm rot="3127658">
            <a:off x="7559555" y="390556"/>
            <a:ext cx="529982" cy="447534"/>
            <a:chOff x="7993069" y="988879"/>
            <a:chExt cx="306018" cy="258328"/>
          </a:xfrm>
        </p:grpSpPr>
        <p:sp>
          <p:nvSpPr>
            <p:cNvPr id="357" name="Google Shape;357;p23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23"/>
          <p:cNvGrpSpPr/>
          <p:nvPr/>
        </p:nvGrpSpPr>
        <p:grpSpPr>
          <a:xfrm rot="-2041556">
            <a:off x="8208782" y="647118"/>
            <a:ext cx="298270" cy="251859"/>
            <a:chOff x="7993069" y="988879"/>
            <a:chExt cx="306018" cy="258328"/>
          </a:xfrm>
        </p:grpSpPr>
        <p:sp>
          <p:nvSpPr>
            <p:cNvPr id="360" name="Google Shape;360;p23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1109899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0" y="0"/>
            <a:ext cx="1608545" cy="5118579"/>
          </a:xfrm>
          <a:custGeom>
            <a:avLst/>
            <a:gdLst/>
            <a:ahLst/>
            <a:cxnLst/>
            <a:rect l="l" t="t" r="r" b="b"/>
            <a:pathLst>
              <a:path w="56233" h="178940" extrusionOk="0">
                <a:moveTo>
                  <a:pt x="0" y="1"/>
                </a:moveTo>
                <a:lnTo>
                  <a:pt x="0" y="178939"/>
                </a:lnTo>
                <a:cubicBezTo>
                  <a:pt x="31064" y="178939"/>
                  <a:pt x="56232" y="153772"/>
                  <a:pt x="56232" y="122707"/>
                </a:cubicBezTo>
                <a:lnTo>
                  <a:pt x="56232" y="56232"/>
                </a:lnTo>
                <a:cubicBezTo>
                  <a:pt x="56232" y="25168"/>
                  <a:pt x="31064" y="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 txBox="1">
            <a:spLocks noGrp="1"/>
          </p:cNvSpPr>
          <p:nvPr>
            <p:ph type="title" hasCustomPrompt="1"/>
          </p:nvPr>
        </p:nvSpPr>
        <p:spPr>
          <a:xfrm>
            <a:off x="5080875" y="539525"/>
            <a:ext cx="786900" cy="7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Barlow"/>
              <a:buNone/>
              <a:defRPr sz="55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24"/>
          <p:cNvSpPr txBox="1">
            <a:spLocks noGrp="1"/>
          </p:cNvSpPr>
          <p:nvPr>
            <p:ph type="subTitle" idx="1"/>
          </p:nvPr>
        </p:nvSpPr>
        <p:spPr>
          <a:xfrm flipH="1">
            <a:off x="5902275" y="661723"/>
            <a:ext cx="2044800" cy="2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veat"/>
              <a:buNone/>
              <a:defRPr sz="2000" b="1">
                <a:solidFill>
                  <a:schemeClr val="accent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366" name="Google Shape;366;p24"/>
          <p:cNvSpPr txBox="1">
            <a:spLocks noGrp="1"/>
          </p:cNvSpPr>
          <p:nvPr>
            <p:ph type="subTitle" idx="2"/>
          </p:nvPr>
        </p:nvSpPr>
        <p:spPr>
          <a:xfrm>
            <a:off x="5908217" y="892015"/>
            <a:ext cx="20391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67" name="Google Shape;367;p24"/>
          <p:cNvSpPr txBox="1">
            <a:spLocks noGrp="1"/>
          </p:cNvSpPr>
          <p:nvPr>
            <p:ph type="title" idx="3"/>
          </p:nvPr>
        </p:nvSpPr>
        <p:spPr>
          <a:xfrm rot="-5400000">
            <a:off x="-1363269" y="2380275"/>
            <a:ext cx="4319100" cy="38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Zilla Slab"/>
                <a:ea typeface="Zilla Slab"/>
                <a:cs typeface="Zilla Slab"/>
                <a:sym typeface="Zilla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Zilla Slab"/>
                <a:ea typeface="Zilla Slab"/>
                <a:cs typeface="Zilla Slab"/>
                <a:sym typeface="Zilla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Zilla Slab"/>
                <a:ea typeface="Zilla Slab"/>
                <a:cs typeface="Zilla Slab"/>
                <a:sym typeface="Zilla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Zilla Slab"/>
                <a:ea typeface="Zilla Slab"/>
                <a:cs typeface="Zilla Slab"/>
                <a:sym typeface="Zilla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Zilla Slab"/>
                <a:ea typeface="Zilla Slab"/>
                <a:cs typeface="Zilla Slab"/>
                <a:sym typeface="Zilla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Zilla Slab"/>
                <a:ea typeface="Zilla Slab"/>
                <a:cs typeface="Zilla Slab"/>
                <a:sym typeface="Zilla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Zilla Slab"/>
                <a:ea typeface="Zilla Slab"/>
                <a:cs typeface="Zilla Slab"/>
                <a:sym typeface="Zilla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500"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sp>
        <p:nvSpPr>
          <p:cNvPr id="368" name="Google Shape;368;p24"/>
          <p:cNvSpPr txBox="1">
            <a:spLocks noGrp="1"/>
          </p:cNvSpPr>
          <p:nvPr>
            <p:ph type="title" idx="4" hasCustomPrompt="1"/>
          </p:nvPr>
        </p:nvSpPr>
        <p:spPr>
          <a:xfrm>
            <a:off x="5080875" y="1365397"/>
            <a:ext cx="786900" cy="7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Barlow"/>
              <a:buNone/>
              <a:defRPr sz="55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369" name="Google Shape;369;p24"/>
          <p:cNvSpPr txBox="1">
            <a:spLocks noGrp="1"/>
          </p:cNvSpPr>
          <p:nvPr>
            <p:ph type="subTitle" idx="5"/>
          </p:nvPr>
        </p:nvSpPr>
        <p:spPr>
          <a:xfrm flipH="1">
            <a:off x="5904675" y="1487599"/>
            <a:ext cx="2042400" cy="2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veat"/>
              <a:buNone/>
              <a:defRPr sz="2000" b="1">
                <a:solidFill>
                  <a:schemeClr val="accent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370" name="Google Shape;370;p24"/>
          <p:cNvSpPr txBox="1">
            <a:spLocks noGrp="1"/>
          </p:cNvSpPr>
          <p:nvPr>
            <p:ph type="subTitle" idx="6"/>
          </p:nvPr>
        </p:nvSpPr>
        <p:spPr>
          <a:xfrm>
            <a:off x="5904446" y="1717892"/>
            <a:ext cx="20424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71" name="Google Shape;371;p24"/>
          <p:cNvSpPr txBox="1">
            <a:spLocks noGrp="1"/>
          </p:cNvSpPr>
          <p:nvPr>
            <p:ph type="title" idx="7" hasCustomPrompt="1"/>
          </p:nvPr>
        </p:nvSpPr>
        <p:spPr>
          <a:xfrm>
            <a:off x="5080875" y="2198222"/>
            <a:ext cx="786900" cy="7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Barlow"/>
              <a:buNone/>
              <a:defRPr sz="55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372" name="Google Shape;372;p24"/>
          <p:cNvSpPr txBox="1">
            <a:spLocks noGrp="1"/>
          </p:cNvSpPr>
          <p:nvPr>
            <p:ph type="subTitle" idx="8"/>
          </p:nvPr>
        </p:nvSpPr>
        <p:spPr>
          <a:xfrm flipH="1">
            <a:off x="5902300" y="2314949"/>
            <a:ext cx="2044800" cy="2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veat"/>
              <a:buNone/>
              <a:defRPr sz="2000" b="1">
                <a:solidFill>
                  <a:schemeClr val="accent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373" name="Google Shape;373;p24"/>
          <p:cNvSpPr txBox="1">
            <a:spLocks noGrp="1"/>
          </p:cNvSpPr>
          <p:nvPr>
            <p:ph type="subTitle" idx="9"/>
          </p:nvPr>
        </p:nvSpPr>
        <p:spPr>
          <a:xfrm>
            <a:off x="5902046" y="2545243"/>
            <a:ext cx="20391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74" name="Google Shape;374;p24"/>
          <p:cNvSpPr txBox="1">
            <a:spLocks noGrp="1"/>
          </p:cNvSpPr>
          <p:nvPr>
            <p:ph type="title" idx="13" hasCustomPrompt="1"/>
          </p:nvPr>
        </p:nvSpPr>
        <p:spPr>
          <a:xfrm>
            <a:off x="5080875" y="3053727"/>
            <a:ext cx="786900" cy="7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Barlow"/>
              <a:buNone/>
              <a:defRPr sz="55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375" name="Google Shape;375;p24"/>
          <p:cNvSpPr txBox="1">
            <a:spLocks noGrp="1"/>
          </p:cNvSpPr>
          <p:nvPr>
            <p:ph type="subTitle" idx="14"/>
          </p:nvPr>
        </p:nvSpPr>
        <p:spPr>
          <a:xfrm flipH="1">
            <a:off x="5899175" y="3142827"/>
            <a:ext cx="2042400" cy="2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veat"/>
              <a:buNone/>
              <a:defRPr sz="2000" b="1">
                <a:solidFill>
                  <a:schemeClr val="accent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376" name="Google Shape;376;p24"/>
          <p:cNvSpPr txBox="1">
            <a:spLocks noGrp="1"/>
          </p:cNvSpPr>
          <p:nvPr>
            <p:ph type="subTitle" idx="15"/>
          </p:nvPr>
        </p:nvSpPr>
        <p:spPr>
          <a:xfrm>
            <a:off x="5901493" y="3373135"/>
            <a:ext cx="20424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77" name="Google Shape;377;p24"/>
          <p:cNvSpPr txBox="1">
            <a:spLocks noGrp="1"/>
          </p:cNvSpPr>
          <p:nvPr>
            <p:ph type="title" idx="16" hasCustomPrompt="1"/>
          </p:nvPr>
        </p:nvSpPr>
        <p:spPr>
          <a:xfrm>
            <a:off x="5080875" y="3821650"/>
            <a:ext cx="786900" cy="7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Barlow"/>
              <a:buNone/>
              <a:defRPr sz="55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Yanone Kaffeesatz"/>
              <a:buNone/>
              <a:defRPr sz="10000">
                <a:solidFill>
                  <a:schemeClr val="lt1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24"/>
          <p:cNvSpPr txBox="1">
            <a:spLocks noGrp="1"/>
          </p:cNvSpPr>
          <p:nvPr>
            <p:ph type="subTitle" idx="17"/>
          </p:nvPr>
        </p:nvSpPr>
        <p:spPr>
          <a:xfrm flipH="1">
            <a:off x="5899175" y="3965251"/>
            <a:ext cx="2042400" cy="2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veat"/>
              <a:buNone/>
              <a:defRPr sz="2000" b="1">
                <a:solidFill>
                  <a:schemeClr val="accent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ra Sans Condensed"/>
              <a:buNone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379" name="Google Shape;379;p24"/>
          <p:cNvSpPr txBox="1">
            <a:spLocks noGrp="1"/>
          </p:cNvSpPr>
          <p:nvPr>
            <p:ph type="subTitle" idx="18"/>
          </p:nvPr>
        </p:nvSpPr>
        <p:spPr>
          <a:xfrm>
            <a:off x="5901493" y="4195555"/>
            <a:ext cx="2042400" cy="3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grpSp>
        <p:nvGrpSpPr>
          <p:cNvPr id="380" name="Google Shape;380;p24"/>
          <p:cNvGrpSpPr/>
          <p:nvPr/>
        </p:nvGrpSpPr>
        <p:grpSpPr>
          <a:xfrm>
            <a:off x="1158125" y="2124750"/>
            <a:ext cx="2701300" cy="893700"/>
            <a:chOff x="1158125" y="2124750"/>
            <a:chExt cx="2701300" cy="893700"/>
          </a:xfrm>
        </p:grpSpPr>
        <p:sp>
          <p:nvSpPr>
            <p:cNvPr id="381" name="Google Shape;381;p24"/>
            <p:cNvSpPr/>
            <p:nvPr/>
          </p:nvSpPr>
          <p:spPr>
            <a:xfrm>
              <a:off x="1320735" y="2140215"/>
              <a:ext cx="2538551" cy="847172"/>
            </a:xfrm>
            <a:custGeom>
              <a:avLst/>
              <a:gdLst/>
              <a:ahLst/>
              <a:cxnLst/>
              <a:rect l="l" t="t" r="r" b="b"/>
              <a:pathLst>
                <a:path w="131463" h="36173" extrusionOk="0">
                  <a:moveTo>
                    <a:pt x="13447" y="5"/>
                  </a:moveTo>
                  <a:cubicBezTo>
                    <a:pt x="30245" y="78"/>
                    <a:pt x="95502" y="35902"/>
                    <a:pt x="113578" y="36157"/>
                  </a:cubicBezTo>
                  <a:cubicBezTo>
                    <a:pt x="131654" y="36413"/>
                    <a:pt x="138702" y="1611"/>
                    <a:pt x="121904" y="1538"/>
                  </a:cubicBezTo>
                  <a:cubicBezTo>
                    <a:pt x="105106" y="1465"/>
                    <a:pt x="30865" y="35975"/>
                    <a:pt x="12789" y="35719"/>
                  </a:cubicBezTo>
                  <a:cubicBezTo>
                    <a:pt x="-5287" y="35464"/>
                    <a:pt x="-3351" y="-68"/>
                    <a:pt x="13447" y="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2" name="Google Shape;382;p24"/>
            <p:cNvSpPr/>
            <p:nvPr/>
          </p:nvSpPr>
          <p:spPr>
            <a:xfrm rot="10800000">
              <a:off x="1219865" y="2139633"/>
              <a:ext cx="2538551" cy="847172"/>
            </a:xfrm>
            <a:custGeom>
              <a:avLst/>
              <a:gdLst/>
              <a:ahLst/>
              <a:cxnLst/>
              <a:rect l="l" t="t" r="r" b="b"/>
              <a:pathLst>
                <a:path w="131463" h="36173" extrusionOk="0">
                  <a:moveTo>
                    <a:pt x="13447" y="5"/>
                  </a:moveTo>
                  <a:cubicBezTo>
                    <a:pt x="30245" y="78"/>
                    <a:pt x="95502" y="35902"/>
                    <a:pt x="113578" y="36157"/>
                  </a:cubicBezTo>
                  <a:cubicBezTo>
                    <a:pt x="131654" y="36413"/>
                    <a:pt x="138702" y="1611"/>
                    <a:pt x="121904" y="1538"/>
                  </a:cubicBezTo>
                  <a:cubicBezTo>
                    <a:pt x="105106" y="1465"/>
                    <a:pt x="30865" y="35975"/>
                    <a:pt x="12789" y="35719"/>
                  </a:cubicBezTo>
                  <a:cubicBezTo>
                    <a:pt x="-5287" y="35464"/>
                    <a:pt x="-3351" y="-68"/>
                    <a:pt x="13447" y="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3" name="Google Shape;383;p24"/>
            <p:cNvSpPr/>
            <p:nvPr/>
          </p:nvSpPr>
          <p:spPr>
            <a:xfrm>
              <a:off x="1158125" y="2124750"/>
              <a:ext cx="893700" cy="893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4"/>
            <p:cNvSpPr/>
            <p:nvPr/>
          </p:nvSpPr>
          <p:spPr>
            <a:xfrm>
              <a:off x="2965725" y="2124750"/>
              <a:ext cx="893700" cy="893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4"/>
            <p:cNvSpPr/>
            <p:nvPr/>
          </p:nvSpPr>
          <p:spPr>
            <a:xfrm>
              <a:off x="1292575" y="2259786"/>
              <a:ext cx="623400" cy="623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4"/>
            <p:cNvSpPr/>
            <p:nvPr/>
          </p:nvSpPr>
          <p:spPr>
            <a:xfrm>
              <a:off x="3095857" y="2259786"/>
              <a:ext cx="623400" cy="623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3728729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Only Title 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5"/>
          <p:cNvSpPr/>
          <p:nvPr/>
        </p:nvSpPr>
        <p:spPr>
          <a:xfrm>
            <a:off x="0" y="0"/>
            <a:ext cx="1608545" cy="5118579"/>
          </a:xfrm>
          <a:custGeom>
            <a:avLst/>
            <a:gdLst/>
            <a:ahLst/>
            <a:cxnLst/>
            <a:rect l="l" t="t" r="r" b="b"/>
            <a:pathLst>
              <a:path w="56233" h="178940" extrusionOk="0">
                <a:moveTo>
                  <a:pt x="0" y="1"/>
                </a:moveTo>
                <a:lnTo>
                  <a:pt x="0" y="178939"/>
                </a:lnTo>
                <a:cubicBezTo>
                  <a:pt x="31064" y="178939"/>
                  <a:pt x="56232" y="153772"/>
                  <a:pt x="56232" y="122707"/>
                </a:cubicBezTo>
                <a:lnTo>
                  <a:pt x="56232" y="56232"/>
                </a:lnTo>
                <a:cubicBezTo>
                  <a:pt x="56232" y="25168"/>
                  <a:pt x="31064" y="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25"/>
          <p:cNvSpPr txBox="1">
            <a:spLocks noGrp="1"/>
          </p:cNvSpPr>
          <p:nvPr>
            <p:ph type="title"/>
          </p:nvPr>
        </p:nvSpPr>
        <p:spPr>
          <a:xfrm rot="-5400000">
            <a:off x="-1077367" y="2380550"/>
            <a:ext cx="3759000" cy="3831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45662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numbers">
  <p:cSld name="Two numbers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6"/>
          <p:cNvSpPr txBox="1">
            <a:spLocks noGrp="1"/>
          </p:cNvSpPr>
          <p:nvPr>
            <p:ph type="title" hasCustomPrompt="1"/>
          </p:nvPr>
        </p:nvSpPr>
        <p:spPr>
          <a:xfrm>
            <a:off x="5661900" y="2863011"/>
            <a:ext cx="15084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2" name="Google Shape;392;p26"/>
          <p:cNvSpPr txBox="1">
            <a:spLocks noGrp="1"/>
          </p:cNvSpPr>
          <p:nvPr>
            <p:ph type="subTitle" idx="1"/>
          </p:nvPr>
        </p:nvSpPr>
        <p:spPr>
          <a:xfrm>
            <a:off x="7087668" y="2863013"/>
            <a:ext cx="1481700" cy="7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26"/>
          <p:cNvSpPr txBox="1">
            <a:spLocks noGrp="1"/>
          </p:cNvSpPr>
          <p:nvPr>
            <p:ph type="title" idx="2" hasCustomPrompt="1"/>
          </p:nvPr>
        </p:nvSpPr>
        <p:spPr>
          <a:xfrm>
            <a:off x="5661900" y="3855700"/>
            <a:ext cx="1508400" cy="7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4" name="Google Shape;394;p26"/>
          <p:cNvSpPr txBox="1">
            <a:spLocks noGrp="1"/>
          </p:cNvSpPr>
          <p:nvPr>
            <p:ph type="subTitle" idx="3"/>
          </p:nvPr>
        </p:nvSpPr>
        <p:spPr>
          <a:xfrm>
            <a:off x="7087668" y="3855691"/>
            <a:ext cx="1481700" cy="7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None/>
              <a:defRPr sz="21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395" name="Google Shape;395;p26"/>
          <p:cNvGrpSpPr/>
          <p:nvPr/>
        </p:nvGrpSpPr>
        <p:grpSpPr>
          <a:xfrm>
            <a:off x="689102" y="690908"/>
            <a:ext cx="4393087" cy="465918"/>
            <a:chOff x="689100" y="690875"/>
            <a:chExt cx="4393087" cy="381900"/>
          </a:xfrm>
        </p:grpSpPr>
        <p:sp>
          <p:nvSpPr>
            <p:cNvPr id="396" name="Google Shape;396;p26"/>
            <p:cNvSpPr/>
            <p:nvPr/>
          </p:nvSpPr>
          <p:spPr>
            <a:xfrm rot="-5400000">
              <a:off x="693750" y="686225"/>
              <a:ext cx="381900" cy="3912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7" name="Google Shape;397;p26"/>
            <p:cNvGrpSpPr/>
            <p:nvPr/>
          </p:nvGrpSpPr>
          <p:grpSpPr>
            <a:xfrm>
              <a:off x="4552726" y="708035"/>
              <a:ext cx="529462" cy="347575"/>
              <a:chOff x="4241800" y="430325"/>
              <a:chExt cx="529462" cy="347575"/>
            </a:xfrm>
          </p:grpSpPr>
          <p:sp>
            <p:nvSpPr>
              <p:cNvPr id="398" name="Google Shape;398;p26"/>
              <p:cNvSpPr/>
              <p:nvPr/>
            </p:nvSpPr>
            <p:spPr>
              <a:xfrm>
                <a:off x="4241800" y="4303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99" name="Google Shape;399;p26"/>
              <p:cNvSpPr/>
              <p:nvPr/>
            </p:nvSpPr>
            <p:spPr>
              <a:xfrm>
                <a:off x="4241800" y="51912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400" name="Google Shape;400;p26"/>
              <p:cNvSpPr/>
              <p:nvPr/>
            </p:nvSpPr>
            <p:spPr>
              <a:xfrm>
                <a:off x="4241800" y="600275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401" name="Google Shape;401;p26"/>
              <p:cNvSpPr/>
              <p:nvPr/>
            </p:nvSpPr>
            <p:spPr>
              <a:xfrm>
                <a:off x="4241800" y="689100"/>
                <a:ext cx="529462" cy="88800"/>
              </a:xfrm>
              <a:custGeom>
                <a:avLst/>
                <a:gdLst/>
                <a:ahLst/>
                <a:cxnLst/>
                <a:rect l="l" t="t" r="r" b="b"/>
                <a:pathLst>
                  <a:path w="35227" h="3552" extrusionOk="0">
                    <a:moveTo>
                      <a:pt x="0" y="3552"/>
                    </a:moveTo>
                    <a:cubicBezTo>
                      <a:pt x="8345" y="-4793"/>
                      <a:pt x="26882" y="8345"/>
                      <a:pt x="3522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  <p:sp>
        <p:nvSpPr>
          <p:cNvPr id="402" name="Google Shape;402;p26"/>
          <p:cNvSpPr txBox="1">
            <a:spLocks noGrp="1"/>
          </p:cNvSpPr>
          <p:nvPr>
            <p:ph type="title" idx="4"/>
          </p:nvPr>
        </p:nvSpPr>
        <p:spPr>
          <a:xfrm>
            <a:off x="752400" y="691150"/>
            <a:ext cx="3819600" cy="46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grpSp>
        <p:nvGrpSpPr>
          <p:cNvPr id="403" name="Google Shape;403;p26"/>
          <p:cNvGrpSpPr/>
          <p:nvPr/>
        </p:nvGrpSpPr>
        <p:grpSpPr>
          <a:xfrm rot="-594872">
            <a:off x="7916599" y="548290"/>
            <a:ext cx="309788" cy="261531"/>
            <a:chOff x="7993069" y="988879"/>
            <a:chExt cx="306018" cy="258328"/>
          </a:xfrm>
        </p:grpSpPr>
        <p:sp>
          <p:nvSpPr>
            <p:cNvPr id="404" name="Google Shape;404;p26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6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6" name="Google Shape;406;p26"/>
          <p:cNvGrpSpPr/>
          <p:nvPr/>
        </p:nvGrpSpPr>
        <p:grpSpPr>
          <a:xfrm rot="2699760">
            <a:off x="8293661" y="695551"/>
            <a:ext cx="309802" cy="261504"/>
            <a:chOff x="7993069" y="988879"/>
            <a:chExt cx="306018" cy="258328"/>
          </a:xfrm>
        </p:grpSpPr>
        <p:sp>
          <p:nvSpPr>
            <p:cNvPr id="407" name="Google Shape;407;p26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6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874115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6" name="Google Shape;216;p7"/>
          <p:cNvGrpSpPr/>
          <p:nvPr/>
        </p:nvGrpSpPr>
        <p:grpSpPr>
          <a:xfrm>
            <a:off x="-12" y="28"/>
            <a:ext cx="9143336" cy="5181716"/>
            <a:chOff x="238125" y="849950"/>
            <a:chExt cx="7153850" cy="4015900"/>
          </a:xfrm>
        </p:grpSpPr>
        <p:sp>
          <p:nvSpPr>
            <p:cNvPr id="217" name="Google Shape;217;p7"/>
            <p:cNvSpPr/>
            <p:nvPr/>
          </p:nvSpPr>
          <p:spPr>
            <a:xfrm>
              <a:off x="238125" y="849950"/>
              <a:ext cx="750750" cy="750750"/>
            </a:xfrm>
            <a:custGeom>
              <a:avLst/>
              <a:gdLst/>
              <a:ahLst/>
              <a:cxnLst/>
              <a:rect l="l" t="t" r="r" b="b"/>
              <a:pathLst>
                <a:path w="30030" h="30030" extrusionOk="0">
                  <a:moveTo>
                    <a:pt x="8624" y="0"/>
                  </a:moveTo>
                  <a:lnTo>
                    <a:pt x="0" y="8624"/>
                  </a:lnTo>
                  <a:lnTo>
                    <a:pt x="0" y="30030"/>
                  </a:lnTo>
                  <a:lnTo>
                    <a:pt x="8531" y="21499"/>
                  </a:lnTo>
                  <a:lnTo>
                    <a:pt x="8531" y="8531"/>
                  </a:lnTo>
                  <a:lnTo>
                    <a:pt x="21499" y="8531"/>
                  </a:lnTo>
                  <a:lnTo>
                    <a:pt x="30030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77557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7"/>
            <p:cNvSpPr/>
            <p:nvPr/>
          </p:nvSpPr>
          <p:spPr>
            <a:xfrm>
              <a:off x="13107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7"/>
            <p:cNvSpPr/>
            <p:nvPr/>
          </p:nvSpPr>
          <p:spPr>
            <a:xfrm>
              <a:off x="238125" y="13874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1845875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238125" y="40631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238125" y="19225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238125" y="3527975"/>
              <a:ext cx="213300" cy="748425"/>
            </a:xfrm>
            <a:custGeom>
              <a:avLst/>
              <a:gdLst/>
              <a:ahLst/>
              <a:cxnLst/>
              <a:rect l="l" t="t" r="r" b="b"/>
              <a:pathLst>
                <a:path w="8532" h="29937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238125" y="24576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7"/>
            <p:cNvSpPr/>
            <p:nvPr/>
          </p:nvSpPr>
          <p:spPr>
            <a:xfrm>
              <a:off x="238125" y="29928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3451300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55903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238125" y="849950"/>
              <a:ext cx="215625" cy="215625"/>
            </a:xfrm>
            <a:custGeom>
              <a:avLst/>
              <a:gdLst/>
              <a:ahLst/>
              <a:cxnLst/>
              <a:rect l="l" t="t" r="r" b="b"/>
              <a:pathLst>
                <a:path w="8625" h="8625" extrusionOk="0">
                  <a:moveTo>
                    <a:pt x="0" y="0"/>
                  </a:moveTo>
                  <a:lnTo>
                    <a:pt x="0" y="8624"/>
                  </a:lnTo>
                  <a:lnTo>
                    <a:pt x="86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7139875" y="4613750"/>
              <a:ext cx="252100" cy="252100"/>
            </a:xfrm>
            <a:custGeom>
              <a:avLst/>
              <a:gdLst/>
              <a:ahLst/>
              <a:cxnLst/>
              <a:rect l="l" t="t" r="r" b="b"/>
              <a:pathLst>
                <a:path w="10084" h="10084" extrusionOk="0">
                  <a:moveTo>
                    <a:pt x="10083" y="1"/>
                  </a:moveTo>
                  <a:lnTo>
                    <a:pt x="1" y="10083"/>
                  </a:lnTo>
                  <a:lnTo>
                    <a:pt x="10083" y="10083"/>
                  </a:lnTo>
                  <a:lnTo>
                    <a:pt x="10083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5055150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7" y="8531"/>
                  </a:lnTo>
                  <a:lnTo>
                    <a:pt x="30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4520025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99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23810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29161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7"/>
            <p:cNvSpPr/>
            <p:nvPr/>
          </p:nvSpPr>
          <p:spPr>
            <a:xfrm>
              <a:off x="238125" y="4598250"/>
              <a:ext cx="694150" cy="267600"/>
            </a:xfrm>
            <a:custGeom>
              <a:avLst/>
              <a:gdLst/>
              <a:ahLst/>
              <a:cxnLst/>
              <a:rect l="l" t="t" r="r" b="b"/>
              <a:pathLst>
                <a:path w="27766" h="10704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10703"/>
                  </a:lnTo>
                  <a:lnTo>
                    <a:pt x="19234" y="10703"/>
                  </a:lnTo>
                  <a:lnTo>
                    <a:pt x="27765" y="2172"/>
                  </a:lnTo>
                  <a:lnTo>
                    <a:pt x="8531" y="2172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7"/>
            <p:cNvSpPr/>
            <p:nvPr/>
          </p:nvSpPr>
          <p:spPr>
            <a:xfrm>
              <a:off x="39864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344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60696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718975" y="4652525"/>
              <a:ext cx="748425" cy="213325"/>
            </a:xfrm>
            <a:custGeom>
              <a:avLst/>
              <a:gdLst/>
              <a:ahLst/>
              <a:cxnLst/>
              <a:rect l="l" t="t" r="r" b="b"/>
              <a:pathLst>
                <a:path w="29937" h="8533" extrusionOk="0">
                  <a:moveTo>
                    <a:pt x="8531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6604750" y="4078625"/>
              <a:ext cx="787225" cy="787225"/>
            </a:xfrm>
            <a:custGeom>
              <a:avLst/>
              <a:gdLst/>
              <a:ahLst/>
              <a:cxnLst/>
              <a:rect l="l" t="t" r="r" b="b"/>
              <a:pathLst>
                <a:path w="31489" h="31489" extrusionOk="0">
                  <a:moveTo>
                    <a:pt x="31488" y="0"/>
                  </a:moveTo>
                  <a:lnTo>
                    <a:pt x="22957" y="8531"/>
                  </a:lnTo>
                  <a:lnTo>
                    <a:pt x="22957" y="22957"/>
                  </a:lnTo>
                  <a:lnTo>
                    <a:pt x="8532" y="22957"/>
                  </a:lnTo>
                  <a:lnTo>
                    <a:pt x="0" y="31488"/>
                  </a:lnTo>
                  <a:lnTo>
                    <a:pt x="21406" y="31488"/>
                  </a:lnTo>
                  <a:lnTo>
                    <a:pt x="31488" y="21406"/>
                  </a:lnTo>
                  <a:lnTo>
                    <a:pt x="314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7"/>
            <p:cNvSpPr/>
            <p:nvPr/>
          </p:nvSpPr>
          <p:spPr>
            <a:xfrm>
              <a:off x="7178675" y="19380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01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7"/>
            <p:cNvSpPr/>
            <p:nvPr/>
          </p:nvSpPr>
          <p:spPr>
            <a:xfrm>
              <a:off x="7178675" y="35434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7"/>
            <p:cNvSpPr/>
            <p:nvPr/>
          </p:nvSpPr>
          <p:spPr>
            <a:xfrm>
              <a:off x="7178675" y="30083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>
              <a:off x="7178675" y="1402925"/>
              <a:ext cx="213300" cy="747650"/>
            </a:xfrm>
            <a:custGeom>
              <a:avLst/>
              <a:gdLst/>
              <a:ahLst/>
              <a:cxnLst/>
              <a:rect l="l" t="t" r="r" b="b"/>
              <a:pathLst>
                <a:path w="8532" h="29906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06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7"/>
            <p:cNvSpPr/>
            <p:nvPr/>
          </p:nvSpPr>
          <p:spPr>
            <a:xfrm>
              <a:off x="6660575" y="849950"/>
              <a:ext cx="731400" cy="231125"/>
            </a:xfrm>
            <a:custGeom>
              <a:avLst/>
              <a:gdLst/>
              <a:ahLst/>
              <a:cxnLst/>
              <a:rect l="l" t="t" r="r" b="b"/>
              <a:pathLst>
                <a:path w="29256" h="9245" extrusionOk="0">
                  <a:moveTo>
                    <a:pt x="8532" y="0"/>
                  </a:moveTo>
                  <a:lnTo>
                    <a:pt x="1" y="8531"/>
                  </a:lnTo>
                  <a:lnTo>
                    <a:pt x="20724" y="8531"/>
                  </a:lnTo>
                  <a:lnTo>
                    <a:pt x="20724" y="9245"/>
                  </a:lnTo>
                  <a:lnTo>
                    <a:pt x="29255" y="714"/>
                  </a:lnTo>
                  <a:lnTo>
                    <a:pt x="29255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61254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7"/>
            <p:cNvSpPr/>
            <p:nvPr/>
          </p:nvSpPr>
          <p:spPr>
            <a:xfrm>
              <a:off x="7178675" y="8677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7"/>
            <p:cNvSpPr/>
            <p:nvPr/>
          </p:nvSpPr>
          <p:spPr>
            <a:xfrm>
              <a:off x="7178675" y="24732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7"/>
            <p:cNvSpPr/>
            <p:nvPr/>
          </p:nvSpPr>
          <p:spPr>
            <a:xfrm>
              <a:off x="2858750" y="4652525"/>
              <a:ext cx="749225" cy="213325"/>
            </a:xfrm>
            <a:custGeom>
              <a:avLst/>
              <a:gdLst/>
              <a:ahLst/>
              <a:cxnLst/>
              <a:rect l="l" t="t" r="r" b="b"/>
              <a:pathLst>
                <a:path w="29969" h="8533" extrusionOk="0">
                  <a:moveTo>
                    <a:pt x="8563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69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7"/>
            <p:cNvSpPr/>
            <p:nvPr/>
          </p:nvSpPr>
          <p:spPr>
            <a:xfrm>
              <a:off x="12541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7"/>
            <p:cNvSpPr/>
            <p:nvPr/>
          </p:nvSpPr>
          <p:spPr>
            <a:xfrm>
              <a:off x="2323625" y="4652525"/>
              <a:ext cx="749200" cy="213325"/>
            </a:xfrm>
            <a:custGeom>
              <a:avLst/>
              <a:gdLst/>
              <a:ahLst/>
              <a:cxnLst/>
              <a:rect l="l" t="t" r="r" b="b"/>
              <a:pathLst>
                <a:path w="29968" h="8533" extrusionOk="0">
                  <a:moveTo>
                    <a:pt x="856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>
              <a:off x="17892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375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7"/>
            <p:cNvSpPr/>
            <p:nvPr/>
          </p:nvSpPr>
          <p:spPr>
            <a:xfrm>
              <a:off x="55344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7"/>
            <p:cNvSpPr/>
            <p:nvPr/>
          </p:nvSpPr>
          <p:spPr>
            <a:xfrm>
              <a:off x="33939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63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7"/>
            <p:cNvSpPr/>
            <p:nvPr/>
          </p:nvSpPr>
          <p:spPr>
            <a:xfrm>
              <a:off x="49993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7"/>
            <p:cNvSpPr/>
            <p:nvPr/>
          </p:nvSpPr>
          <p:spPr>
            <a:xfrm>
              <a:off x="446417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39290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6660575" y="1063225"/>
              <a:ext cx="518125" cy="17850"/>
            </a:xfrm>
            <a:custGeom>
              <a:avLst/>
              <a:gdLst/>
              <a:ahLst/>
              <a:cxnLst/>
              <a:rect l="l" t="t" r="r" b="b"/>
              <a:pathLst>
                <a:path w="20725" h="714" fill="none" extrusionOk="0">
                  <a:moveTo>
                    <a:pt x="20724" y="714"/>
                  </a:moveTo>
                  <a:lnTo>
                    <a:pt x="207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7"/>
          <p:cNvSpPr txBox="1">
            <a:spLocks noGrp="1"/>
          </p:cNvSpPr>
          <p:nvPr>
            <p:ph type="body" idx="1"/>
          </p:nvPr>
        </p:nvSpPr>
        <p:spPr>
          <a:xfrm>
            <a:off x="720000" y="1753550"/>
            <a:ext cx="3601200" cy="18573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Font typeface="Catamaran"/>
              <a:buChar char="●"/>
              <a:defRPr sz="1400"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Catamaran"/>
              <a:buChar char="○"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9" name="Google Shape;259;p7"/>
          <p:cNvSpPr txBox="1">
            <a:spLocks noGrp="1"/>
          </p:cNvSpPr>
          <p:nvPr>
            <p:ph type="title"/>
          </p:nvPr>
        </p:nvSpPr>
        <p:spPr>
          <a:xfrm>
            <a:off x="720000" y="686200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Anton"/>
              <a:buNone/>
              <a:defRPr sz="5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Thanks and Credits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7"/>
          <p:cNvSpPr txBox="1">
            <a:spLocks noGrp="1"/>
          </p:cNvSpPr>
          <p:nvPr>
            <p:ph type="subTitle" idx="1"/>
          </p:nvPr>
        </p:nvSpPr>
        <p:spPr>
          <a:xfrm>
            <a:off x="581825" y="1754925"/>
            <a:ext cx="2946900" cy="9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11" name="Google Shape;411;p27"/>
          <p:cNvSpPr txBox="1"/>
          <p:nvPr/>
        </p:nvSpPr>
        <p:spPr>
          <a:xfrm>
            <a:off x="582316" y="3485700"/>
            <a:ext cx="3148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rPr>
              <a:t>CREDITS: This presentation template was created by </a:t>
            </a:r>
            <a:r>
              <a:rPr lang="en" sz="1000" b="1">
                <a:solidFill>
                  <a:schemeClr val="accent3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rPr>
              <a:t>, including icons by </a:t>
            </a:r>
            <a:r>
              <a:rPr lang="en" sz="1000" b="1">
                <a:solidFill>
                  <a:schemeClr val="accent3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rPr>
              <a:t>, and infographics &amp; images by </a:t>
            </a:r>
            <a:r>
              <a:rPr lang="en" sz="1000" b="1">
                <a:solidFill>
                  <a:schemeClr val="accent3"/>
                </a:solidFill>
                <a:uFill>
                  <a:noFill/>
                </a:uFill>
                <a:latin typeface="Rubik"/>
                <a:ea typeface="Rubik"/>
                <a:cs typeface="Rubik"/>
                <a:sym typeface="Rubik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rPr>
              <a:t>. </a:t>
            </a:r>
            <a:endParaRPr sz="1000">
              <a:solidFill>
                <a:schemeClr val="accent3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 b="1">
              <a:solidFill>
                <a:schemeClr val="accent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2" name="Google Shape;412;p27"/>
          <p:cNvSpPr/>
          <p:nvPr/>
        </p:nvSpPr>
        <p:spPr>
          <a:xfrm rot="-5400000">
            <a:off x="427650" y="952300"/>
            <a:ext cx="914100" cy="3912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7"/>
          <p:cNvSpPr txBox="1">
            <a:spLocks noGrp="1"/>
          </p:cNvSpPr>
          <p:nvPr>
            <p:ph type="title"/>
          </p:nvPr>
        </p:nvSpPr>
        <p:spPr>
          <a:xfrm>
            <a:off x="752400" y="691150"/>
            <a:ext cx="3819600" cy="915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54000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>
            <a:endParaRPr/>
          </a:p>
        </p:txBody>
      </p:sp>
      <p:grpSp>
        <p:nvGrpSpPr>
          <p:cNvPr id="414" name="Google Shape;414;p27"/>
          <p:cNvGrpSpPr/>
          <p:nvPr/>
        </p:nvGrpSpPr>
        <p:grpSpPr>
          <a:xfrm rot="2578214">
            <a:off x="7185527" y="367167"/>
            <a:ext cx="707468" cy="597290"/>
            <a:chOff x="7993069" y="988879"/>
            <a:chExt cx="306018" cy="258328"/>
          </a:xfrm>
        </p:grpSpPr>
        <p:sp>
          <p:nvSpPr>
            <p:cNvPr id="415" name="Google Shape;415;p27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7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27"/>
          <p:cNvGrpSpPr/>
          <p:nvPr/>
        </p:nvGrpSpPr>
        <p:grpSpPr>
          <a:xfrm rot="-1173635">
            <a:off x="8218057" y="1375609"/>
            <a:ext cx="530042" cy="447530"/>
            <a:chOff x="7993069" y="988879"/>
            <a:chExt cx="306018" cy="258328"/>
          </a:xfrm>
        </p:grpSpPr>
        <p:sp>
          <p:nvSpPr>
            <p:cNvPr id="418" name="Google Shape;418;p27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7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27"/>
          <p:cNvGrpSpPr/>
          <p:nvPr/>
        </p:nvGrpSpPr>
        <p:grpSpPr>
          <a:xfrm rot="3494931">
            <a:off x="8519506" y="2066625"/>
            <a:ext cx="298266" cy="251841"/>
            <a:chOff x="7993069" y="988879"/>
            <a:chExt cx="306018" cy="258328"/>
          </a:xfrm>
        </p:grpSpPr>
        <p:sp>
          <p:nvSpPr>
            <p:cNvPr id="421" name="Google Shape;421;p27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7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27"/>
          <p:cNvGrpSpPr/>
          <p:nvPr/>
        </p:nvGrpSpPr>
        <p:grpSpPr>
          <a:xfrm rot="3127658">
            <a:off x="7546230" y="1129256"/>
            <a:ext cx="529982" cy="447534"/>
            <a:chOff x="7993069" y="988879"/>
            <a:chExt cx="306018" cy="258328"/>
          </a:xfrm>
        </p:grpSpPr>
        <p:sp>
          <p:nvSpPr>
            <p:cNvPr id="424" name="Google Shape;424;p27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7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27"/>
          <p:cNvGrpSpPr/>
          <p:nvPr/>
        </p:nvGrpSpPr>
        <p:grpSpPr>
          <a:xfrm rot="-2041556">
            <a:off x="8208782" y="769293"/>
            <a:ext cx="298270" cy="251859"/>
            <a:chOff x="7993069" y="988879"/>
            <a:chExt cx="306018" cy="258328"/>
          </a:xfrm>
        </p:grpSpPr>
        <p:sp>
          <p:nvSpPr>
            <p:cNvPr id="427" name="Google Shape;427;p27"/>
            <p:cNvSpPr/>
            <p:nvPr/>
          </p:nvSpPr>
          <p:spPr>
            <a:xfrm flipH="1">
              <a:off x="7993072" y="988879"/>
              <a:ext cx="306015" cy="258328"/>
            </a:xfrm>
            <a:custGeom>
              <a:avLst/>
              <a:gdLst/>
              <a:ahLst/>
              <a:cxnLst/>
              <a:rect l="l" t="t" r="r" b="b"/>
              <a:pathLst>
                <a:path w="16202" h="13679" extrusionOk="0">
                  <a:moveTo>
                    <a:pt x="3709" y="1"/>
                  </a:moveTo>
                  <a:lnTo>
                    <a:pt x="0" y="7599"/>
                  </a:lnTo>
                  <a:lnTo>
                    <a:pt x="12523" y="13679"/>
                  </a:lnTo>
                  <a:lnTo>
                    <a:pt x="16201" y="6049"/>
                  </a:lnTo>
                  <a:lnTo>
                    <a:pt x="3709" y="1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7"/>
            <p:cNvSpPr/>
            <p:nvPr/>
          </p:nvSpPr>
          <p:spPr>
            <a:xfrm flipH="1">
              <a:off x="7993069" y="988879"/>
              <a:ext cx="235980" cy="150986"/>
            </a:xfrm>
            <a:custGeom>
              <a:avLst/>
              <a:gdLst/>
              <a:ahLst/>
              <a:cxnLst/>
              <a:rect l="l" t="t" r="r" b="b"/>
              <a:pathLst>
                <a:path w="12494" h="7995" extrusionOk="0">
                  <a:moveTo>
                    <a:pt x="1" y="1"/>
                  </a:moveTo>
                  <a:lnTo>
                    <a:pt x="4013" y="7995"/>
                  </a:lnTo>
                  <a:lnTo>
                    <a:pt x="12493" y="6049"/>
                  </a:lnTo>
                  <a:lnTo>
                    <a:pt x="4317" y="738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2994370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Title 2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8"/>
          <p:cNvSpPr/>
          <p:nvPr/>
        </p:nvSpPr>
        <p:spPr>
          <a:xfrm>
            <a:off x="687106" y="-1437131"/>
            <a:ext cx="7769891" cy="2291873"/>
          </a:xfrm>
          <a:custGeom>
            <a:avLst/>
            <a:gdLst/>
            <a:ahLst/>
            <a:cxnLst/>
            <a:rect l="l" t="t" r="r" b="b"/>
            <a:pathLst>
              <a:path w="21871" h="9346" extrusionOk="0">
                <a:moveTo>
                  <a:pt x="10934" y="0"/>
                </a:moveTo>
                <a:cubicBezTo>
                  <a:pt x="9696" y="0"/>
                  <a:pt x="8509" y="493"/>
                  <a:pt x="7634" y="1370"/>
                </a:cubicBezTo>
                <a:lnTo>
                  <a:pt x="0" y="9004"/>
                </a:lnTo>
                <a:cubicBezTo>
                  <a:pt x="218" y="9222"/>
                  <a:pt x="514" y="9346"/>
                  <a:pt x="824" y="9346"/>
                </a:cubicBezTo>
                <a:lnTo>
                  <a:pt x="21044" y="9346"/>
                </a:lnTo>
                <a:cubicBezTo>
                  <a:pt x="21354" y="9346"/>
                  <a:pt x="21652" y="9222"/>
                  <a:pt x="21870" y="9004"/>
                </a:cubicBezTo>
                <a:lnTo>
                  <a:pt x="14237" y="1370"/>
                </a:lnTo>
                <a:cubicBezTo>
                  <a:pt x="13362" y="493"/>
                  <a:pt x="12172" y="0"/>
                  <a:pt x="109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8"/>
          <p:cNvSpPr/>
          <p:nvPr/>
        </p:nvSpPr>
        <p:spPr>
          <a:xfrm>
            <a:off x="1068175" y="0"/>
            <a:ext cx="7007700" cy="280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8"/>
          <p:cNvSpPr/>
          <p:nvPr/>
        </p:nvSpPr>
        <p:spPr>
          <a:xfrm rot="5400000">
            <a:off x="741775" y="619220"/>
            <a:ext cx="3785269" cy="3894829"/>
          </a:xfrm>
          <a:custGeom>
            <a:avLst/>
            <a:gdLst/>
            <a:ahLst/>
            <a:cxnLst/>
            <a:rect l="l" t="t" r="r" b="b"/>
            <a:pathLst>
              <a:path w="21871" h="9346" extrusionOk="0">
                <a:moveTo>
                  <a:pt x="10934" y="0"/>
                </a:moveTo>
                <a:cubicBezTo>
                  <a:pt x="9696" y="0"/>
                  <a:pt x="8509" y="493"/>
                  <a:pt x="7634" y="1370"/>
                </a:cubicBezTo>
                <a:lnTo>
                  <a:pt x="0" y="9004"/>
                </a:lnTo>
                <a:cubicBezTo>
                  <a:pt x="218" y="9222"/>
                  <a:pt x="514" y="9346"/>
                  <a:pt x="824" y="9346"/>
                </a:cubicBezTo>
                <a:lnTo>
                  <a:pt x="21044" y="9346"/>
                </a:lnTo>
                <a:cubicBezTo>
                  <a:pt x="21354" y="9346"/>
                  <a:pt x="21652" y="9222"/>
                  <a:pt x="21870" y="9004"/>
                </a:cubicBezTo>
                <a:lnTo>
                  <a:pt x="14237" y="1370"/>
                </a:lnTo>
                <a:cubicBezTo>
                  <a:pt x="13362" y="493"/>
                  <a:pt x="12172" y="0"/>
                  <a:pt x="109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8"/>
          <p:cNvSpPr/>
          <p:nvPr/>
        </p:nvSpPr>
        <p:spPr>
          <a:xfrm rot="-5400000">
            <a:off x="4626775" y="619220"/>
            <a:ext cx="3785269" cy="3894829"/>
          </a:xfrm>
          <a:custGeom>
            <a:avLst/>
            <a:gdLst/>
            <a:ahLst/>
            <a:cxnLst/>
            <a:rect l="l" t="t" r="r" b="b"/>
            <a:pathLst>
              <a:path w="21871" h="9346" extrusionOk="0">
                <a:moveTo>
                  <a:pt x="10934" y="0"/>
                </a:moveTo>
                <a:cubicBezTo>
                  <a:pt x="9696" y="0"/>
                  <a:pt x="8509" y="493"/>
                  <a:pt x="7634" y="1370"/>
                </a:cubicBezTo>
                <a:lnTo>
                  <a:pt x="0" y="9004"/>
                </a:lnTo>
                <a:cubicBezTo>
                  <a:pt x="218" y="9222"/>
                  <a:pt x="514" y="9346"/>
                  <a:pt x="824" y="9346"/>
                </a:cubicBezTo>
                <a:lnTo>
                  <a:pt x="21044" y="9346"/>
                </a:lnTo>
                <a:cubicBezTo>
                  <a:pt x="21354" y="9346"/>
                  <a:pt x="21652" y="9222"/>
                  <a:pt x="21870" y="9004"/>
                </a:cubicBezTo>
                <a:lnTo>
                  <a:pt x="14237" y="1370"/>
                </a:lnTo>
                <a:cubicBezTo>
                  <a:pt x="13362" y="493"/>
                  <a:pt x="12172" y="0"/>
                  <a:pt x="109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8"/>
          <p:cNvSpPr/>
          <p:nvPr/>
        </p:nvSpPr>
        <p:spPr>
          <a:xfrm>
            <a:off x="687106" y="2167408"/>
            <a:ext cx="7769891" cy="2291873"/>
          </a:xfrm>
          <a:custGeom>
            <a:avLst/>
            <a:gdLst/>
            <a:ahLst/>
            <a:cxnLst/>
            <a:rect l="l" t="t" r="r" b="b"/>
            <a:pathLst>
              <a:path w="21871" h="9346" extrusionOk="0">
                <a:moveTo>
                  <a:pt x="10934" y="0"/>
                </a:moveTo>
                <a:cubicBezTo>
                  <a:pt x="9696" y="0"/>
                  <a:pt x="8509" y="493"/>
                  <a:pt x="7634" y="1370"/>
                </a:cubicBezTo>
                <a:lnTo>
                  <a:pt x="0" y="9004"/>
                </a:lnTo>
                <a:cubicBezTo>
                  <a:pt x="218" y="9222"/>
                  <a:pt x="514" y="9346"/>
                  <a:pt x="824" y="9346"/>
                </a:cubicBezTo>
                <a:lnTo>
                  <a:pt x="21044" y="9346"/>
                </a:lnTo>
                <a:cubicBezTo>
                  <a:pt x="21354" y="9346"/>
                  <a:pt x="21652" y="9222"/>
                  <a:pt x="21870" y="9004"/>
                </a:cubicBezTo>
                <a:lnTo>
                  <a:pt x="14237" y="1370"/>
                </a:lnTo>
                <a:cubicBezTo>
                  <a:pt x="13362" y="493"/>
                  <a:pt x="12172" y="0"/>
                  <a:pt x="109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8"/>
          <p:cNvSpPr txBox="1">
            <a:spLocks noGrp="1"/>
          </p:cNvSpPr>
          <p:nvPr>
            <p:ph type="subTitle" idx="1"/>
          </p:nvPr>
        </p:nvSpPr>
        <p:spPr>
          <a:xfrm>
            <a:off x="2606600" y="3032625"/>
            <a:ext cx="3931200" cy="12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6" name="Google Shape;436;p28"/>
          <p:cNvSpPr txBox="1">
            <a:spLocks noGrp="1"/>
          </p:cNvSpPr>
          <p:nvPr>
            <p:ph type="title"/>
          </p:nvPr>
        </p:nvSpPr>
        <p:spPr>
          <a:xfrm>
            <a:off x="2414250" y="1631650"/>
            <a:ext cx="4315500" cy="13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861989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 1">
  <p:cSld name="Title 2 1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9"/>
          <p:cNvSpPr/>
          <p:nvPr/>
        </p:nvSpPr>
        <p:spPr>
          <a:xfrm>
            <a:off x="684823" y="2154998"/>
            <a:ext cx="7768500" cy="2309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9"/>
          <p:cNvSpPr/>
          <p:nvPr/>
        </p:nvSpPr>
        <p:spPr>
          <a:xfrm rot="-5400000">
            <a:off x="3027012" y="-960903"/>
            <a:ext cx="3081568" cy="7774943"/>
          </a:xfrm>
          <a:custGeom>
            <a:avLst/>
            <a:gdLst/>
            <a:ahLst/>
            <a:cxnLst/>
            <a:rect l="l" t="t" r="r" b="b"/>
            <a:pathLst>
              <a:path w="56233" h="178940" extrusionOk="0">
                <a:moveTo>
                  <a:pt x="0" y="1"/>
                </a:moveTo>
                <a:lnTo>
                  <a:pt x="0" y="178939"/>
                </a:lnTo>
                <a:lnTo>
                  <a:pt x="28116" y="178939"/>
                </a:lnTo>
                <a:lnTo>
                  <a:pt x="48269" y="161766"/>
                </a:lnTo>
                <a:cubicBezTo>
                  <a:pt x="53314" y="157480"/>
                  <a:pt x="56232" y="151219"/>
                  <a:pt x="56232" y="144592"/>
                </a:cubicBezTo>
                <a:lnTo>
                  <a:pt x="56232" y="34348"/>
                </a:lnTo>
                <a:cubicBezTo>
                  <a:pt x="56232" y="27752"/>
                  <a:pt x="53314" y="21460"/>
                  <a:pt x="48269" y="17174"/>
                </a:cubicBezTo>
                <a:lnTo>
                  <a:pt x="28116" y="1"/>
                </a:lnTo>
                <a:close/>
              </a:path>
            </a:pathLst>
          </a:custGeom>
          <a:solidFill>
            <a:schemeClr val="accent4"/>
          </a:solidFill>
          <a:ln w="38100" cap="flat" cmpd="sng">
            <a:solidFill>
              <a:schemeClr val="accen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9"/>
          <p:cNvSpPr/>
          <p:nvPr/>
        </p:nvSpPr>
        <p:spPr>
          <a:xfrm rot="10800000">
            <a:off x="681200" y="1579575"/>
            <a:ext cx="7772400" cy="880500"/>
          </a:xfrm>
          <a:prstGeom prst="snip2SameRect">
            <a:avLst>
              <a:gd name="adj1" fmla="val 35433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9"/>
          <p:cNvSpPr txBox="1">
            <a:spLocks noGrp="1"/>
          </p:cNvSpPr>
          <p:nvPr>
            <p:ph type="subTitle" idx="1"/>
          </p:nvPr>
        </p:nvSpPr>
        <p:spPr>
          <a:xfrm>
            <a:off x="2607373" y="3447312"/>
            <a:ext cx="39297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2" name="Google Shape;442;p29"/>
          <p:cNvSpPr/>
          <p:nvPr/>
        </p:nvSpPr>
        <p:spPr>
          <a:xfrm>
            <a:off x="1243725" y="689100"/>
            <a:ext cx="6656700" cy="1770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9"/>
          <p:cNvSpPr txBox="1">
            <a:spLocks noGrp="1"/>
          </p:cNvSpPr>
          <p:nvPr>
            <p:ph type="title"/>
          </p:nvPr>
        </p:nvSpPr>
        <p:spPr>
          <a:xfrm>
            <a:off x="2414250" y="1631650"/>
            <a:ext cx="4315500" cy="13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6261415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8008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accent4"/>
        </a:solidFill>
        <a:effectLst/>
      </p:bgPr>
    </p:bg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2586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s">
  <p:cSld name="CUSTOM_4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17"/>
          <p:cNvGrpSpPr/>
          <p:nvPr/>
        </p:nvGrpSpPr>
        <p:grpSpPr>
          <a:xfrm>
            <a:off x="-12" y="28"/>
            <a:ext cx="9143336" cy="5181716"/>
            <a:chOff x="238125" y="849950"/>
            <a:chExt cx="7153850" cy="4015900"/>
          </a:xfrm>
        </p:grpSpPr>
        <p:sp>
          <p:nvSpPr>
            <p:cNvPr id="489" name="Google Shape;489;p17"/>
            <p:cNvSpPr/>
            <p:nvPr/>
          </p:nvSpPr>
          <p:spPr>
            <a:xfrm>
              <a:off x="238125" y="849950"/>
              <a:ext cx="750750" cy="750750"/>
            </a:xfrm>
            <a:custGeom>
              <a:avLst/>
              <a:gdLst/>
              <a:ahLst/>
              <a:cxnLst/>
              <a:rect l="l" t="t" r="r" b="b"/>
              <a:pathLst>
                <a:path w="30030" h="30030" extrusionOk="0">
                  <a:moveTo>
                    <a:pt x="8624" y="0"/>
                  </a:moveTo>
                  <a:lnTo>
                    <a:pt x="0" y="8624"/>
                  </a:lnTo>
                  <a:lnTo>
                    <a:pt x="0" y="30030"/>
                  </a:lnTo>
                  <a:lnTo>
                    <a:pt x="8531" y="21499"/>
                  </a:lnTo>
                  <a:lnTo>
                    <a:pt x="8531" y="8531"/>
                  </a:lnTo>
                  <a:lnTo>
                    <a:pt x="21499" y="8531"/>
                  </a:lnTo>
                  <a:lnTo>
                    <a:pt x="30030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7"/>
            <p:cNvSpPr/>
            <p:nvPr/>
          </p:nvSpPr>
          <p:spPr>
            <a:xfrm>
              <a:off x="77557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7"/>
            <p:cNvSpPr/>
            <p:nvPr/>
          </p:nvSpPr>
          <p:spPr>
            <a:xfrm>
              <a:off x="13107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7"/>
            <p:cNvSpPr/>
            <p:nvPr/>
          </p:nvSpPr>
          <p:spPr>
            <a:xfrm>
              <a:off x="238125" y="13874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7"/>
            <p:cNvSpPr/>
            <p:nvPr/>
          </p:nvSpPr>
          <p:spPr>
            <a:xfrm>
              <a:off x="1845875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7"/>
            <p:cNvSpPr/>
            <p:nvPr/>
          </p:nvSpPr>
          <p:spPr>
            <a:xfrm>
              <a:off x="238125" y="40631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7"/>
            <p:cNvSpPr/>
            <p:nvPr/>
          </p:nvSpPr>
          <p:spPr>
            <a:xfrm>
              <a:off x="238125" y="19225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7"/>
            <p:cNvSpPr/>
            <p:nvPr/>
          </p:nvSpPr>
          <p:spPr>
            <a:xfrm>
              <a:off x="238125" y="3527975"/>
              <a:ext cx="213300" cy="748425"/>
            </a:xfrm>
            <a:custGeom>
              <a:avLst/>
              <a:gdLst/>
              <a:ahLst/>
              <a:cxnLst/>
              <a:rect l="l" t="t" r="r" b="b"/>
              <a:pathLst>
                <a:path w="8532" h="29937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7"/>
            <p:cNvSpPr/>
            <p:nvPr/>
          </p:nvSpPr>
          <p:spPr>
            <a:xfrm>
              <a:off x="238125" y="24576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7"/>
            <p:cNvSpPr/>
            <p:nvPr/>
          </p:nvSpPr>
          <p:spPr>
            <a:xfrm>
              <a:off x="238125" y="29928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7"/>
            <p:cNvSpPr/>
            <p:nvPr/>
          </p:nvSpPr>
          <p:spPr>
            <a:xfrm>
              <a:off x="3451300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7"/>
            <p:cNvSpPr/>
            <p:nvPr/>
          </p:nvSpPr>
          <p:spPr>
            <a:xfrm>
              <a:off x="55903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7"/>
            <p:cNvSpPr/>
            <p:nvPr/>
          </p:nvSpPr>
          <p:spPr>
            <a:xfrm>
              <a:off x="238125" y="849950"/>
              <a:ext cx="215625" cy="215625"/>
            </a:xfrm>
            <a:custGeom>
              <a:avLst/>
              <a:gdLst/>
              <a:ahLst/>
              <a:cxnLst/>
              <a:rect l="l" t="t" r="r" b="b"/>
              <a:pathLst>
                <a:path w="8625" h="8625" extrusionOk="0">
                  <a:moveTo>
                    <a:pt x="0" y="0"/>
                  </a:moveTo>
                  <a:lnTo>
                    <a:pt x="0" y="8624"/>
                  </a:lnTo>
                  <a:lnTo>
                    <a:pt x="86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7"/>
            <p:cNvSpPr/>
            <p:nvPr/>
          </p:nvSpPr>
          <p:spPr>
            <a:xfrm>
              <a:off x="7139875" y="4613750"/>
              <a:ext cx="252100" cy="252100"/>
            </a:xfrm>
            <a:custGeom>
              <a:avLst/>
              <a:gdLst/>
              <a:ahLst/>
              <a:cxnLst/>
              <a:rect l="l" t="t" r="r" b="b"/>
              <a:pathLst>
                <a:path w="10084" h="10084" extrusionOk="0">
                  <a:moveTo>
                    <a:pt x="10083" y="1"/>
                  </a:moveTo>
                  <a:lnTo>
                    <a:pt x="1" y="10083"/>
                  </a:lnTo>
                  <a:lnTo>
                    <a:pt x="10083" y="10083"/>
                  </a:lnTo>
                  <a:lnTo>
                    <a:pt x="10083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7"/>
            <p:cNvSpPr/>
            <p:nvPr/>
          </p:nvSpPr>
          <p:spPr>
            <a:xfrm>
              <a:off x="5055150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7" y="8531"/>
                  </a:lnTo>
                  <a:lnTo>
                    <a:pt x="30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7"/>
            <p:cNvSpPr/>
            <p:nvPr/>
          </p:nvSpPr>
          <p:spPr>
            <a:xfrm>
              <a:off x="4520025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99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7"/>
            <p:cNvSpPr/>
            <p:nvPr/>
          </p:nvSpPr>
          <p:spPr>
            <a:xfrm>
              <a:off x="23810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7"/>
            <p:cNvSpPr/>
            <p:nvPr/>
          </p:nvSpPr>
          <p:spPr>
            <a:xfrm>
              <a:off x="29161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7"/>
            <p:cNvSpPr/>
            <p:nvPr/>
          </p:nvSpPr>
          <p:spPr>
            <a:xfrm>
              <a:off x="238125" y="4598250"/>
              <a:ext cx="694150" cy="267600"/>
            </a:xfrm>
            <a:custGeom>
              <a:avLst/>
              <a:gdLst/>
              <a:ahLst/>
              <a:cxnLst/>
              <a:rect l="l" t="t" r="r" b="b"/>
              <a:pathLst>
                <a:path w="27766" h="10704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10703"/>
                  </a:lnTo>
                  <a:lnTo>
                    <a:pt x="19234" y="10703"/>
                  </a:lnTo>
                  <a:lnTo>
                    <a:pt x="27765" y="2172"/>
                  </a:lnTo>
                  <a:lnTo>
                    <a:pt x="8531" y="2172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7"/>
            <p:cNvSpPr/>
            <p:nvPr/>
          </p:nvSpPr>
          <p:spPr>
            <a:xfrm>
              <a:off x="39864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344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7"/>
            <p:cNvSpPr/>
            <p:nvPr/>
          </p:nvSpPr>
          <p:spPr>
            <a:xfrm>
              <a:off x="60696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7"/>
            <p:cNvSpPr/>
            <p:nvPr/>
          </p:nvSpPr>
          <p:spPr>
            <a:xfrm>
              <a:off x="718975" y="4652525"/>
              <a:ext cx="748425" cy="213325"/>
            </a:xfrm>
            <a:custGeom>
              <a:avLst/>
              <a:gdLst/>
              <a:ahLst/>
              <a:cxnLst/>
              <a:rect l="l" t="t" r="r" b="b"/>
              <a:pathLst>
                <a:path w="29937" h="8533" extrusionOk="0">
                  <a:moveTo>
                    <a:pt x="8531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7"/>
            <p:cNvSpPr/>
            <p:nvPr/>
          </p:nvSpPr>
          <p:spPr>
            <a:xfrm>
              <a:off x="6604750" y="4078625"/>
              <a:ext cx="787225" cy="787225"/>
            </a:xfrm>
            <a:custGeom>
              <a:avLst/>
              <a:gdLst/>
              <a:ahLst/>
              <a:cxnLst/>
              <a:rect l="l" t="t" r="r" b="b"/>
              <a:pathLst>
                <a:path w="31489" h="31489" extrusionOk="0">
                  <a:moveTo>
                    <a:pt x="31488" y="0"/>
                  </a:moveTo>
                  <a:lnTo>
                    <a:pt x="22957" y="8531"/>
                  </a:lnTo>
                  <a:lnTo>
                    <a:pt x="22957" y="22957"/>
                  </a:lnTo>
                  <a:lnTo>
                    <a:pt x="8532" y="22957"/>
                  </a:lnTo>
                  <a:lnTo>
                    <a:pt x="0" y="31488"/>
                  </a:lnTo>
                  <a:lnTo>
                    <a:pt x="21406" y="31488"/>
                  </a:lnTo>
                  <a:lnTo>
                    <a:pt x="31488" y="21406"/>
                  </a:lnTo>
                  <a:lnTo>
                    <a:pt x="314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7"/>
            <p:cNvSpPr/>
            <p:nvPr/>
          </p:nvSpPr>
          <p:spPr>
            <a:xfrm>
              <a:off x="7178675" y="19380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01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7"/>
            <p:cNvSpPr/>
            <p:nvPr/>
          </p:nvSpPr>
          <p:spPr>
            <a:xfrm>
              <a:off x="7178675" y="35434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7"/>
            <p:cNvSpPr/>
            <p:nvPr/>
          </p:nvSpPr>
          <p:spPr>
            <a:xfrm>
              <a:off x="7178675" y="30083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7"/>
            <p:cNvSpPr/>
            <p:nvPr/>
          </p:nvSpPr>
          <p:spPr>
            <a:xfrm>
              <a:off x="7178675" y="1402925"/>
              <a:ext cx="213300" cy="747650"/>
            </a:xfrm>
            <a:custGeom>
              <a:avLst/>
              <a:gdLst/>
              <a:ahLst/>
              <a:cxnLst/>
              <a:rect l="l" t="t" r="r" b="b"/>
              <a:pathLst>
                <a:path w="8532" h="29906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06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7"/>
            <p:cNvSpPr/>
            <p:nvPr/>
          </p:nvSpPr>
          <p:spPr>
            <a:xfrm>
              <a:off x="6660575" y="849950"/>
              <a:ext cx="731400" cy="231125"/>
            </a:xfrm>
            <a:custGeom>
              <a:avLst/>
              <a:gdLst/>
              <a:ahLst/>
              <a:cxnLst/>
              <a:rect l="l" t="t" r="r" b="b"/>
              <a:pathLst>
                <a:path w="29256" h="9245" extrusionOk="0">
                  <a:moveTo>
                    <a:pt x="8532" y="0"/>
                  </a:moveTo>
                  <a:lnTo>
                    <a:pt x="1" y="8531"/>
                  </a:lnTo>
                  <a:lnTo>
                    <a:pt x="20724" y="8531"/>
                  </a:lnTo>
                  <a:lnTo>
                    <a:pt x="20724" y="9245"/>
                  </a:lnTo>
                  <a:lnTo>
                    <a:pt x="29255" y="714"/>
                  </a:lnTo>
                  <a:lnTo>
                    <a:pt x="29255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7"/>
            <p:cNvSpPr/>
            <p:nvPr/>
          </p:nvSpPr>
          <p:spPr>
            <a:xfrm>
              <a:off x="61254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7"/>
            <p:cNvSpPr/>
            <p:nvPr/>
          </p:nvSpPr>
          <p:spPr>
            <a:xfrm>
              <a:off x="7178675" y="8677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7"/>
            <p:cNvSpPr/>
            <p:nvPr/>
          </p:nvSpPr>
          <p:spPr>
            <a:xfrm>
              <a:off x="7178675" y="24732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7"/>
            <p:cNvSpPr/>
            <p:nvPr/>
          </p:nvSpPr>
          <p:spPr>
            <a:xfrm>
              <a:off x="2858750" y="4652525"/>
              <a:ext cx="749225" cy="213325"/>
            </a:xfrm>
            <a:custGeom>
              <a:avLst/>
              <a:gdLst/>
              <a:ahLst/>
              <a:cxnLst/>
              <a:rect l="l" t="t" r="r" b="b"/>
              <a:pathLst>
                <a:path w="29969" h="8533" extrusionOk="0">
                  <a:moveTo>
                    <a:pt x="8563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69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7"/>
            <p:cNvSpPr/>
            <p:nvPr/>
          </p:nvSpPr>
          <p:spPr>
            <a:xfrm>
              <a:off x="12541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7"/>
            <p:cNvSpPr/>
            <p:nvPr/>
          </p:nvSpPr>
          <p:spPr>
            <a:xfrm>
              <a:off x="2323625" y="4652525"/>
              <a:ext cx="749200" cy="213325"/>
            </a:xfrm>
            <a:custGeom>
              <a:avLst/>
              <a:gdLst/>
              <a:ahLst/>
              <a:cxnLst/>
              <a:rect l="l" t="t" r="r" b="b"/>
              <a:pathLst>
                <a:path w="29968" h="8533" extrusionOk="0">
                  <a:moveTo>
                    <a:pt x="856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7"/>
            <p:cNvSpPr/>
            <p:nvPr/>
          </p:nvSpPr>
          <p:spPr>
            <a:xfrm>
              <a:off x="17892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375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7"/>
            <p:cNvSpPr/>
            <p:nvPr/>
          </p:nvSpPr>
          <p:spPr>
            <a:xfrm>
              <a:off x="55344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7"/>
            <p:cNvSpPr/>
            <p:nvPr/>
          </p:nvSpPr>
          <p:spPr>
            <a:xfrm>
              <a:off x="33939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63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7"/>
            <p:cNvSpPr/>
            <p:nvPr/>
          </p:nvSpPr>
          <p:spPr>
            <a:xfrm>
              <a:off x="49993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7"/>
            <p:cNvSpPr/>
            <p:nvPr/>
          </p:nvSpPr>
          <p:spPr>
            <a:xfrm>
              <a:off x="446417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7"/>
            <p:cNvSpPr/>
            <p:nvPr/>
          </p:nvSpPr>
          <p:spPr>
            <a:xfrm>
              <a:off x="39290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7"/>
            <p:cNvSpPr/>
            <p:nvPr/>
          </p:nvSpPr>
          <p:spPr>
            <a:xfrm>
              <a:off x="6660575" y="1063225"/>
              <a:ext cx="518125" cy="17850"/>
            </a:xfrm>
            <a:custGeom>
              <a:avLst/>
              <a:gdLst/>
              <a:ahLst/>
              <a:cxnLst/>
              <a:rect l="l" t="t" r="r" b="b"/>
              <a:pathLst>
                <a:path w="20725" h="714" fill="none" extrusionOk="0">
                  <a:moveTo>
                    <a:pt x="20724" y="714"/>
                  </a:moveTo>
                  <a:lnTo>
                    <a:pt x="207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0" name="Google Shape;530;p17"/>
          <p:cNvSpPr txBox="1">
            <a:spLocks noGrp="1"/>
          </p:cNvSpPr>
          <p:nvPr>
            <p:ph type="title"/>
          </p:nvPr>
        </p:nvSpPr>
        <p:spPr>
          <a:xfrm>
            <a:off x="710950" y="3299808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31" name="Google Shape;531;p17"/>
          <p:cNvSpPr txBox="1">
            <a:spLocks noGrp="1"/>
          </p:cNvSpPr>
          <p:nvPr>
            <p:ph type="subTitle" idx="1"/>
          </p:nvPr>
        </p:nvSpPr>
        <p:spPr>
          <a:xfrm>
            <a:off x="776200" y="3740700"/>
            <a:ext cx="21903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 sz="14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532" name="Google Shape;532;p17"/>
          <p:cNvSpPr txBox="1">
            <a:spLocks noGrp="1"/>
          </p:cNvSpPr>
          <p:nvPr>
            <p:ph type="title" idx="2"/>
          </p:nvPr>
        </p:nvSpPr>
        <p:spPr>
          <a:xfrm>
            <a:off x="6117632" y="3299808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33" name="Google Shape;533;p17"/>
          <p:cNvSpPr txBox="1">
            <a:spLocks noGrp="1"/>
          </p:cNvSpPr>
          <p:nvPr>
            <p:ph type="subTitle" idx="3"/>
          </p:nvPr>
        </p:nvSpPr>
        <p:spPr>
          <a:xfrm>
            <a:off x="6182882" y="3740700"/>
            <a:ext cx="21903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 sz="14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534" name="Google Shape;534;p17"/>
          <p:cNvSpPr txBox="1">
            <a:spLocks noGrp="1"/>
          </p:cNvSpPr>
          <p:nvPr>
            <p:ph type="title" idx="4"/>
          </p:nvPr>
        </p:nvSpPr>
        <p:spPr>
          <a:xfrm>
            <a:off x="3412500" y="3299808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35" name="Google Shape;535;p17"/>
          <p:cNvSpPr txBox="1">
            <a:spLocks noGrp="1"/>
          </p:cNvSpPr>
          <p:nvPr>
            <p:ph type="subTitle" idx="5"/>
          </p:nvPr>
        </p:nvSpPr>
        <p:spPr>
          <a:xfrm>
            <a:off x="3437282" y="3740700"/>
            <a:ext cx="21903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 sz="1400">
                <a:latin typeface="Catamaran"/>
                <a:ea typeface="Catamaran"/>
                <a:cs typeface="Catamaran"/>
                <a:sym typeface="Catamara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536" name="Google Shape;536;p17"/>
          <p:cNvSpPr txBox="1">
            <a:spLocks noGrp="1"/>
          </p:cNvSpPr>
          <p:nvPr>
            <p:ph type="title" idx="6"/>
          </p:nvPr>
        </p:nvSpPr>
        <p:spPr>
          <a:xfrm>
            <a:off x="720000" y="686200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Font typeface="Anton"/>
              <a:buNone/>
              <a:defRPr sz="50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">
    <p:bg>
      <p:bgPr>
        <a:solidFill>
          <a:schemeClr val="accent1"/>
        </a:solidFill>
        <a:effectLst/>
      </p:bgPr>
    </p:bg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1" name="Google Shape;841;p25"/>
          <p:cNvGrpSpPr/>
          <p:nvPr/>
        </p:nvGrpSpPr>
        <p:grpSpPr>
          <a:xfrm>
            <a:off x="7170037" y="1100284"/>
            <a:ext cx="1587503" cy="958371"/>
            <a:chOff x="7646219" y="2095360"/>
            <a:chExt cx="1173581" cy="708487"/>
          </a:xfrm>
        </p:grpSpPr>
        <p:sp>
          <p:nvSpPr>
            <p:cNvPr id="842" name="Google Shape;842;p25"/>
            <p:cNvSpPr/>
            <p:nvPr/>
          </p:nvSpPr>
          <p:spPr>
            <a:xfrm>
              <a:off x="7646219" y="2225005"/>
              <a:ext cx="672488" cy="578843"/>
            </a:xfrm>
            <a:custGeom>
              <a:avLst/>
              <a:gdLst/>
              <a:ahLst/>
              <a:cxnLst/>
              <a:rect l="l" t="t" r="r" b="b"/>
              <a:pathLst>
                <a:path w="14384" h="12381" extrusionOk="0">
                  <a:moveTo>
                    <a:pt x="11019" y="0"/>
                  </a:moveTo>
                  <a:lnTo>
                    <a:pt x="0" y="5067"/>
                  </a:lnTo>
                  <a:lnTo>
                    <a:pt x="3365" y="12381"/>
                  </a:lnTo>
                  <a:lnTo>
                    <a:pt x="14384" y="7321"/>
                  </a:lnTo>
                  <a:lnTo>
                    <a:pt x="1101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5"/>
            <p:cNvSpPr/>
            <p:nvPr/>
          </p:nvSpPr>
          <p:spPr>
            <a:xfrm>
              <a:off x="7949830" y="2466014"/>
              <a:ext cx="32306" cy="26742"/>
            </a:xfrm>
            <a:custGeom>
              <a:avLst/>
              <a:gdLst/>
              <a:ahLst/>
              <a:cxnLst/>
              <a:rect l="l" t="t" r="r" b="b"/>
              <a:pathLst>
                <a:path w="691" h="572" extrusionOk="0">
                  <a:moveTo>
                    <a:pt x="341" y="1"/>
                  </a:moveTo>
                  <a:cubicBezTo>
                    <a:pt x="302" y="1"/>
                    <a:pt x="264" y="9"/>
                    <a:pt x="228" y="26"/>
                  </a:cubicBezTo>
                  <a:cubicBezTo>
                    <a:pt x="1" y="131"/>
                    <a:pt x="9" y="464"/>
                    <a:pt x="244" y="553"/>
                  </a:cubicBezTo>
                  <a:cubicBezTo>
                    <a:pt x="278" y="566"/>
                    <a:pt x="312" y="572"/>
                    <a:pt x="345" y="572"/>
                  </a:cubicBezTo>
                  <a:cubicBezTo>
                    <a:pt x="538" y="572"/>
                    <a:pt x="691" y="366"/>
                    <a:pt x="601" y="172"/>
                  </a:cubicBezTo>
                  <a:cubicBezTo>
                    <a:pt x="553" y="64"/>
                    <a:pt x="448" y="1"/>
                    <a:pt x="341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5"/>
            <p:cNvSpPr/>
            <p:nvPr/>
          </p:nvSpPr>
          <p:spPr>
            <a:xfrm>
              <a:off x="7646219" y="2462648"/>
              <a:ext cx="332831" cy="68866"/>
            </a:xfrm>
            <a:custGeom>
              <a:avLst/>
              <a:gdLst/>
              <a:ahLst/>
              <a:cxnLst/>
              <a:rect l="l" t="t" r="r" b="b"/>
              <a:pathLst>
                <a:path w="7119" h="1473" extrusionOk="0">
                  <a:moveTo>
                    <a:pt x="0" y="1"/>
                  </a:moveTo>
                  <a:lnTo>
                    <a:pt x="414" y="901"/>
                  </a:lnTo>
                  <a:cubicBezTo>
                    <a:pt x="1399" y="1332"/>
                    <a:pt x="2504" y="1473"/>
                    <a:pt x="3527" y="1473"/>
                  </a:cubicBezTo>
                  <a:cubicBezTo>
                    <a:pt x="5468" y="1473"/>
                    <a:pt x="7119" y="965"/>
                    <a:pt x="7119" y="965"/>
                  </a:cubicBezTo>
                  <a:lnTo>
                    <a:pt x="7119" y="965"/>
                  </a:lnTo>
                  <a:cubicBezTo>
                    <a:pt x="6509" y="1050"/>
                    <a:pt x="5918" y="1086"/>
                    <a:pt x="5355" y="1086"/>
                  </a:cubicBezTo>
                  <a:cubicBezTo>
                    <a:pt x="2259" y="1086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5"/>
            <p:cNvSpPr/>
            <p:nvPr/>
          </p:nvSpPr>
          <p:spPr>
            <a:xfrm>
              <a:off x="7979050" y="2225753"/>
              <a:ext cx="201690" cy="282058"/>
            </a:xfrm>
            <a:custGeom>
              <a:avLst/>
              <a:gdLst/>
              <a:ahLst/>
              <a:cxnLst/>
              <a:rect l="l" t="t" r="r" b="b"/>
              <a:pathLst>
                <a:path w="4314" h="6033" extrusionOk="0">
                  <a:moveTo>
                    <a:pt x="3900" y="0"/>
                  </a:moveTo>
                  <a:cubicBezTo>
                    <a:pt x="3900" y="0"/>
                    <a:pt x="3000" y="3381"/>
                    <a:pt x="0" y="6032"/>
                  </a:cubicBezTo>
                  <a:cubicBezTo>
                    <a:pt x="0" y="6032"/>
                    <a:pt x="3405" y="3884"/>
                    <a:pt x="4313" y="900"/>
                  </a:cubicBezTo>
                  <a:lnTo>
                    <a:pt x="3900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5"/>
            <p:cNvSpPr/>
            <p:nvPr/>
          </p:nvSpPr>
          <p:spPr>
            <a:xfrm>
              <a:off x="8208371" y="2095360"/>
              <a:ext cx="611429" cy="447328"/>
            </a:xfrm>
            <a:custGeom>
              <a:avLst/>
              <a:gdLst/>
              <a:ahLst/>
              <a:cxnLst/>
              <a:rect l="l" t="t" r="r" b="b"/>
              <a:pathLst>
                <a:path w="13078" h="9568" extrusionOk="0">
                  <a:moveTo>
                    <a:pt x="1054" y="0"/>
                  </a:moveTo>
                  <a:lnTo>
                    <a:pt x="0" y="7978"/>
                  </a:lnTo>
                  <a:lnTo>
                    <a:pt x="12024" y="9567"/>
                  </a:lnTo>
                  <a:lnTo>
                    <a:pt x="13078" y="1589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5"/>
            <p:cNvSpPr/>
            <p:nvPr/>
          </p:nvSpPr>
          <p:spPr>
            <a:xfrm>
              <a:off x="8502117" y="2266568"/>
              <a:ext cx="31137" cy="26462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367" y="0"/>
                  </a:moveTo>
                  <a:cubicBezTo>
                    <a:pt x="138" y="0"/>
                    <a:pt x="1" y="265"/>
                    <a:pt x="147" y="457"/>
                  </a:cubicBezTo>
                  <a:cubicBezTo>
                    <a:pt x="205" y="531"/>
                    <a:pt x="287" y="565"/>
                    <a:pt x="368" y="565"/>
                  </a:cubicBezTo>
                  <a:cubicBezTo>
                    <a:pt x="500" y="565"/>
                    <a:pt x="629" y="475"/>
                    <a:pt x="649" y="319"/>
                  </a:cubicBezTo>
                  <a:cubicBezTo>
                    <a:pt x="666" y="165"/>
                    <a:pt x="560" y="19"/>
                    <a:pt x="406" y="3"/>
                  </a:cubicBezTo>
                  <a:cubicBezTo>
                    <a:pt x="393" y="1"/>
                    <a:pt x="380" y="0"/>
                    <a:pt x="367" y="0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5"/>
            <p:cNvSpPr/>
            <p:nvPr/>
          </p:nvSpPr>
          <p:spPr>
            <a:xfrm>
              <a:off x="8251571" y="2095360"/>
              <a:ext cx="263497" cy="215716"/>
            </a:xfrm>
            <a:custGeom>
              <a:avLst/>
              <a:gdLst/>
              <a:ahLst/>
              <a:cxnLst/>
              <a:rect l="l" t="t" r="r" b="b"/>
              <a:pathLst>
                <a:path w="5636" h="4614" extrusionOk="0">
                  <a:moveTo>
                    <a:pt x="130" y="0"/>
                  </a:moveTo>
                  <a:lnTo>
                    <a:pt x="0" y="981"/>
                  </a:lnTo>
                  <a:cubicBezTo>
                    <a:pt x="1744" y="3559"/>
                    <a:pt x="5635" y="4613"/>
                    <a:pt x="5635" y="4613"/>
                  </a:cubicBezTo>
                  <a:cubicBezTo>
                    <a:pt x="1987" y="2959"/>
                    <a:pt x="130" y="0"/>
                    <a:pt x="130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5"/>
            <p:cNvSpPr/>
            <p:nvPr/>
          </p:nvSpPr>
          <p:spPr>
            <a:xfrm>
              <a:off x="8515021" y="2169650"/>
              <a:ext cx="304780" cy="141426"/>
            </a:xfrm>
            <a:custGeom>
              <a:avLst/>
              <a:gdLst/>
              <a:ahLst/>
              <a:cxnLst/>
              <a:rect l="l" t="t" r="r" b="b"/>
              <a:pathLst>
                <a:path w="6519" h="3025" extrusionOk="0">
                  <a:moveTo>
                    <a:pt x="6519" y="0"/>
                  </a:moveTo>
                  <a:cubicBezTo>
                    <a:pt x="6519" y="1"/>
                    <a:pt x="3957" y="2376"/>
                    <a:pt x="0" y="3024"/>
                  </a:cubicBezTo>
                  <a:cubicBezTo>
                    <a:pt x="0" y="3024"/>
                    <a:pt x="4038" y="3016"/>
                    <a:pt x="6389" y="981"/>
                  </a:cubicBezTo>
                  <a:lnTo>
                    <a:pt x="6519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5"/>
            <p:cNvSpPr/>
            <p:nvPr/>
          </p:nvSpPr>
          <p:spPr>
            <a:xfrm>
              <a:off x="8222771" y="2278443"/>
              <a:ext cx="54233" cy="199025"/>
            </a:xfrm>
            <a:custGeom>
              <a:avLst/>
              <a:gdLst/>
              <a:ahLst/>
              <a:cxnLst/>
              <a:rect l="l" t="t" r="r" b="b"/>
              <a:pathLst>
                <a:path w="1160" h="4257" extrusionOk="0">
                  <a:moveTo>
                    <a:pt x="227" y="0"/>
                  </a:moveTo>
                  <a:lnTo>
                    <a:pt x="0" y="1735"/>
                  </a:lnTo>
                  <a:lnTo>
                    <a:pt x="1160" y="4257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" name="Google Shape;851;p25"/>
          <p:cNvGrpSpPr/>
          <p:nvPr/>
        </p:nvGrpSpPr>
        <p:grpSpPr>
          <a:xfrm rot="-483645">
            <a:off x="7486077" y="403672"/>
            <a:ext cx="903461" cy="865593"/>
            <a:chOff x="6899500" y="1020878"/>
            <a:chExt cx="868902" cy="832482"/>
          </a:xfrm>
        </p:grpSpPr>
        <p:sp>
          <p:nvSpPr>
            <p:cNvPr id="852" name="Google Shape;852;p25"/>
            <p:cNvSpPr/>
            <p:nvPr/>
          </p:nvSpPr>
          <p:spPr>
            <a:xfrm rot="-1742259" flipH="1">
              <a:off x="6997714" y="1147703"/>
              <a:ext cx="672475" cy="578832"/>
            </a:xfrm>
            <a:custGeom>
              <a:avLst/>
              <a:gdLst/>
              <a:ahLst/>
              <a:cxnLst/>
              <a:rect l="l" t="t" r="r" b="b"/>
              <a:pathLst>
                <a:path w="14384" h="12381" extrusionOk="0">
                  <a:moveTo>
                    <a:pt x="11019" y="0"/>
                  </a:moveTo>
                  <a:lnTo>
                    <a:pt x="0" y="5067"/>
                  </a:lnTo>
                  <a:lnTo>
                    <a:pt x="3365" y="12381"/>
                  </a:lnTo>
                  <a:lnTo>
                    <a:pt x="14384" y="7321"/>
                  </a:lnTo>
                  <a:lnTo>
                    <a:pt x="1101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5"/>
            <p:cNvSpPr/>
            <p:nvPr/>
          </p:nvSpPr>
          <p:spPr>
            <a:xfrm rot="-1742259" flipH="1">
              <a:off x="7315201" y="1385125"/>
              <a:ext cx="32305" cy="26742"/>
            </a:xfrm>
            <a:custGeom>
              <a:avLst/>
              <a:gdLst/>
              <a:ahLst/>
              <a:cxnLst/>
              <a:rect l="l" t="t" r="r" b="b"/>
              <a:pathLst>
                <a:path w="691" h="572" extrusionOk="0">
                  <a:moveTo>
                    <a:pt x="341" y="1"/>
                  </a:moveTo>
                  <a:cubicBezTo>
                    <a:pt x="302" y="1"/>
                    <a:pt x="264" y="9"/>
                    <a:pt x="228" y="26"/>
                  </a:cubicBezTo>
                  <a:cubicBezTo>
                    <a:pt x="1" y="131"/>
                    <a:pt x="9" y="464"/>
                    <a:pt x="244" y="553"/>
                  </a:cubicBezTo>
                  <a:cubicBezTo>
                    <a:pt x="278" y="566"/>
                    <a:pt x="312" y="572"/>
                    <a:pt x="345" y="572"/>
                  </a:cubicBezTo>
                  <a:cubicBezTo>
                    <a:pt x="538" y="572"/>
                    <a:pt x="691" y="366"/>
                    <a:pt x="601" y="172"/>
                  </a:cubicBezTo>
                  <a:cubicBezTo>
                    <a:pt x="553" y="64"/>
                    <a:pt x="448" y="1"/>
                    <a:pt x="341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5"/>
            <p:cNvSpPr/>
            <p:nvPr/>
          </p:nvSpPr>
          <p:spPr>
            <a:xfrm rot="-1742259" flipH="1">
              <a:off x="7307604" y="1305095"/>
              <a:ext cx="332825" cy="68865"/>
            </a:xfrm>
            <a:custGeom>
              <a:avLst/>
              <a:gdLst/>
              <a:ahLst/>
              <a:cxnLst/>
              <a:rect l="l" t="t" r="r" b="b"/>
              <a:pathLst>
                <a:path w="7119" h="1473" extrusionOk="0">
                  <a:moveTo>
                    <a:pt x="0" y="1"/>
                  </a:moveTo>
                  <a:lnTo>
                    <a:pt x="414" y="901"/>
                  </a:lnTo>
                  <a:cubicBezTo>
                    <a:pt x="1399" y="1332"/>
                    <a:pt x="2504" y="1473"/>
                    <a:pt x="3527" y="1473"/>
                  </a:cubicBezTo>
                  <a:cubicBezTo>
                    <a:pt x="5468" y="1473"/>
                    <a:pt x="7119" y="965"/>
                    <a:pt x="7119" y="965"/>
                  </a:cubicBezTo>
                  <a:lnTo>
                    <a:pt x="7119" y="965"/>
                  </a:lnTo>
                  <a:cubicBezTo>
                    <a:pt x="6509" y="1050"/>
                    <a:pt x="5918" y="1086"/>
                    <a:pt x="5355" y="1086"/>
                  </a:cubicBezTo>
                  <a:cubicBezTo>
                    <a:pt x="2259" y="1086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5"/>
            <p:cNvSpPr/>
            <p:nvPr/>
          </p:nvSpPr>
          <p:spPr>
            <a:xfrm rot="-1742259" flipH="1">
              <a:off x="7076257" y="1214309"/>
              <a:ext cx="201687" cy="282053"/>
            </a:xfrm>
            <a:custGeom>
              <a:avLst/>
              <a:gdLst/>
              <a:ahLst/>
              <a:cxnLst/>
              <a:rect l="l" t="t" r="r" b="b"/>
              <a:pathLst>
                <a:path w="4314" h="6033" extrusionOk="0">
                  <a:moveTo>
                    <a:pt x="3900" y="0"/>
                  </a:moveTo>
                  <a:cubicBezTo>
                    <a:pt x="3900" y="0"/>
                    <a:pt x="3000" y="3381"/>
                    <a:pt x="0" y="6032"/>
                  </a:cubicBezTo>
                  <a:cubicBezTo>
                    <a:pt x="0" y="6032"/>
                    <a:pt x="3405" y="3884"/>
                    <a:pt x="4313" y="900"/>
                  </a:cubicBezTo>
                  <a:lnTo>
                    <a:pt x="3900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25"/>
          <p:cNvGrpSpPr/>
          <p:nvPr/>
        </p:nvGrpSpPr>
        <p:grpSpPr>
          <a:xfrm rot="3934531">
            <a:off x="7012496" y="705177"/>
            <a:ext cx="658803" cy="602868"/>
            <a:chOff x="6398464" y="1180398"/>
            <a:chExt cx="751685" cy="687865"/>
          </a:xfrm>
        </p:grpSpPr>
        <p:sp>
          <p:nvSpPr>
            <p:cNvPr id="857" name="Google Shape;857;p25"/>
            <p:cNvSpPr/>
            <p:nvPr/>
          </p:nvSpPr>
          <p:spPr>
            <a:xfrm rot="-1742259" flipH="1">
              <a:off x="6468598" y="1300671"/>
              <a:ext cx="611418" cy="447320"/>
            </a:xfrm>
            <a:custGeom>
              <a:avLst/>
              <a:gdLst/>
              <a:ahLst/>
              <a:cxnLst/>
              <a:rect l="l" t="t" r="r" b="b"/>
              <a:pathLst>
                <a:path w="13078" h="9568" extrusionOk="0">
                  <a:moveTo>
                    <a:pt x="1054" y="0"/>
                  </a:moveTo>
                  <a:lnTo>
                    <a:pt x="0" y="7978"/>
                  </a:lnTo>
                  <a:lnTo>
                    <a:pt x="12024" y="9567"/>
                  </a:lnTo>
                  <a:lnTo>
                    <a:pt x="13078" y="1589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5"/>
            <p:cNvSpPr/>
            <p:nvPr/>
          </p:nvSpPr>
          <p:spPr>
            <a:xfrm rot="-1742259" flipH="1">
              <a:off x="6736552" y="1478563"/>
              <a:ext cx="31137" cy="26461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367" y="0"/>
                  </a:moveTo>
                  <a:cubicBezTo>
                    <a:pt x="138" y="0"/>
                    <a:pt x="1" y="265"/>
                    <a:pt x="147" y="457"/>
                  </a:cubicBezTo>
                  <a:cubicBezTo>
                    <a:pt x="205" y="531"/>
                    <a:pt x="287" y="565"/>
                    <a:pt x="368" y="565"/>
                  </a:cubicBezTo>
                  <a:cubicBezTo>
                    <a:pt x="500" y="565"/>
                    <a:pt x="629" y="475"/>
                    <a:pt x="649" y="319"/>
                  </a:cubicBezTo>
                  <a:cubicBezTo>
                    <a:pt x="666" y="165"/>
                    <a:pt x="560" y="19"/>
                    <a:pt x="406" y="3"/>
                  </a:cubicBezTo>
                  <a:cubicBezTo>
                    <a:pt x="393" y="1"/>
                    <a:pt x="380" y="0"/>
                    <a:pt x="367" y="0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5"/>
            <p:cNvSpPr/>
            <p:nvPr/>
          </p:nvSpPr>
          <p:spPr>
            <a:xfrm rot="-1742259" flipH="1">
              <a:off x="6700678" y="1251757"/>
              <a:ext cx="263492" cy="215712"/>
            </a:xfrm>
            <a:custGeom>
              <a:avLst/>
              <a:gdLst/>
              <a:ahLst/>
              <a:cxnLst/>
              <a:rect l="l" t="t" r="r" b="b"/>
              <a:pathLst>
                <a:path w="5636" h="4614" extrusionOk="0">
                  <a:moveTo>
                    <a:pt x="130" y="0"/>
                  </a:moveTo>
                  <a:lnTo>
                    <a:pt x="0" y="981"/>
                  </a:lnTo>
                  <a:cubicBezTo>
                    <a:pt x="1744" y="3559"/>
                    <a:pt x="5635" y="4613"/>
                    <a:pt x="5635" y="4613"/>
                  </a:cubicBezTo>
                  <a:cubicBezTo>
                    <a:pt x="1987" y="2959"/>
                    <a:pt x="130" y="0"/>
                    <a:pt x="130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5"/>
            <p:cNvSpPr/>
            <p:nvPr/>
          </p:nvSpPr>
          <p:spPr>
            <a:xfrm rot="-1742259" flipH="1">
              <a:off x="6449687" y="1459275"/>
              <a:ext cx="304774" cy="141424"/>
            </a:xfrm>
            <a:custGeom>
              <a:avLst/>
              <a:gdLst/>
              <a:ahLst/>
              <a:cxnLst/>
              <a:rect l="l" t="t" r="r" b="b"/>
              <a:pathLst>
                <a:path w="6519" h="3025" extrusionOk="0">
                  <a:moveTo>
                    <a:pt x="6519" y="0"/>
                  </a:moveTo>
                  <a:cubicBezTo>
                    <a:pt x="6519" y="1"/>
                    <a:pt x="3957" y="2376"/>
                    <a:pt x="0" y="3024"/>
                  </a:cubicBezTo>
                  <a:cubicBezTo>
                    <a:pt x="0" y="3024"/>
                    <a:pt x="4038" y="3016"/>
                    <a:pt x="6389" y="981"/>
                  </a:cubicBezTo>
                  <a:lnTo>
                    <a:pt x="6519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5"/>
          <p:cNvGrpSpPr/>
          <p:nvPr/>
        </p:nvGrpSpPr>
        <p:grpSpPr>
          <a:xfrm rot="3934205">
            <a:off x="8266565" y="314862"/>
            <a:ext cx="533257" cy="488568"/>
            <a:chOff x="6398464" y="1180398"/>
            <a:chExt cx="751685" cy="687865"/>
          </a:xfrm>
        </p:grpSpPr>
        <p:sp>
          <p:nvSpPr>
            <p:cNvPr id="862" name="Google Shape;862;p25"/>
            <p:cNvSpPr/>
            <p:nvPr/>
          </p:nvSpPr>
          <p:spPr>
            <a:xfrm rot="-1742259" flipH="1">
              <a:off x="6468598" y="1300671"/>
              <a:ext cx="611418" cy="447320"/>
            </a:xfrm>
            <a:custGeom>
              <a:avLst/>
              <a:gdLst/>
              <a:ahLst/>
              <a:cxnLst/>
              <a:rect l="l" t="t" r="r" b="b"/>
              <a:pathLst>
                <a:path w="13078" h="9568" extrusionOk="0">
                  <a:moveTo>
                    <a:pt x="1054" y="0"/>
                  </a:moveTo>
                  <a:lnTo>
                    <a:pt x="0" y="7978"/>
                  </a:lnTo>
                  <a:lnTo>
                    <a:pt x="12024" y="9567"/>
                  </a:lnTo>
                  <a:lnTo>
                    <a:pt x="13078" y="1589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5"/>
            <p:cNvSpPr/>
            <p:nvPr/>
          </p:nvSpPr>
          <p:spPr>
            <a:xfrm rot="-1742259" flipH="1">
              <a:off x="6736552" y="1478563"/>
              <a:ext cx="31137" cy="26461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367" y="0"/>
                  </a:moveTo>
                  <a:cubicBezTo>
                    <a:pt x="138" y="0"/>
                    <a:pt x="1" y="265"/>
                    <a:pt x="147" y="457"/>
                  </a:cubicBezTo>
                  <a:cubicBezTo>
                    <a:pt x="205" y="531"/>
                    <a:pt x="287" y="565"/>
                    <a:pt x="368" y="565"/>
                  </a:cubicBezTo>
                  <a:cubicBezTo>
                    <a:pt x="500" y="565"/>
                    <a:pt x="629" y="475"/>
                    <a:pt x="649" y="319"/>
                  </a:cubicBezTo>
                  <a:cubicBezTo>
                    <a:pt x="666" y="165"/>
                    <a:pt x="560" y="19"/>
                    <a:pt x="406" y="3"/>
                  </a:cubicBezTo>
                  <a:cubicBezTo>
                    <a:pt x="393" y="1"/>
                    <a:pt x="380" y="0"/>
                    <a:pt x="367" y="0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5"/>
            <p:cNvSpPr/>
            <p:nvPr/>
          </p:nvSpPr>
          <p:spPr>
            <a:xfrm rot="-1742259" flipH="1">
              <a:off x="6700678" y="1251757"/>
              <a:ext cx="263492" cy="215712"/>
            </a:xfrm>
            <a:custGeom>
              <a:avLst/>
              <a:gdLst/>
              <a:ahLst/>
              <a:cxnLst/>
              <a:rect l="l" t="t" r="r" b="b"/>
              <a:pathLst>
                <a:path w="5636" h="4614" extrusionOk="0">
                  <a:moveTo>
                    <a:pt x="130" y="0"/>
                  </a:moveTo>
                  <a:lnTo>
                    <a:pt x="0" y="981"/>
                  </a:lnTo>
                  <a:cubicBezTo>
                    <a:pt x="1744" y="3559"/>
                    <a:pt x="5635" y="4613"/>
                    <a:pt x="5635" y="4613"/>
                  </a:cubicBezTo>
                  <a:cubicBezTo>
                    <a:pt x="1987" y="2959"/>
                    <a:pt x="130" y="0"/>
                    <a:pt x="130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5"/>
            <p:cNvSpPr/>
            <p:nvPr/>
          </p:nvSpPr>
          <p:spPr>
            <a:xfrm rot="-1742259" flipH="1">
              <a:off x="6449687" y="1459275"/>
              <a:ext cx="304774" cy="141424"/>
            </a:xfrm>
            <a:custGeom>
              <a:avLst/>
              <a:gdLst/>
              <a:ahLst/>
              <a:cxnLst/>
              <a:rect l="l" t="t" r="r" b="b"/>
              <a:pathLst>
                <a:path w="6519" h="3025" extrusionOk="0">
                  <a:moveTo>
                    <a:pt x="6519" y="0"/>
                  </a:moveTo>
                  <a:cubicBezTo>
                    <a:pt x="6519" y="1"/>
                    <a:pt x="3957" y="2376"/>
                    <a:pt x="0" y="3024"/>
                  </a:cubicBezTo>
                  <a:cubicBezTo>
                    <a:pt x="0" y="3024"/>
                    <a:pt x="4038" y="3016"/>
                    <a:pt x="6389" y="981"/>
                  </a:cubicBezTo>
                  <a:lnTo>
                    <a:pt x="6519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"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7" name="Google Shape;867;p26"/>
          <p:cNvGrpSpPr/>
          <p:nvPr/>
        </p:nvGrpSpPr>
        <p:grpSpPr>
          <a:xfrm>
            <a:off x="-12" y="28"/>
            <a:ext cx="9143336" cy="5181716"/>
            <a:chOff x="238125" y="849950"/>
            <a:chExt cx="7153850" cy="4015900"/>
          </a:xfrm>
        </p:grpSpPr>
        <p:sp>
          <p:nvSpPr>
            <p:cNvPr id="868" name="Google Shape;868;p26"/>
            <p:cNvSpPr/>
            <p:nvPr/>
          </p:nvSpPr>
          <p:spPr>
            <a:xfrm>
              <a:off x="238125" y="849950"/>
              <a:ext cx="750750" cy="750750"/>
            </a:xfrm>
            <a:custGeom>
              <a:avLst/>
              <a:gdLst/>
              <a:ahLst/>
              <a:cxnLst/>
              <a:rect l="l" t="t" r="r" b="b"/>
              <a:pathLst>
                <a:path w="30030" h="30030" extrusionOk="0">
                  <a:moveTo>
                    <a:pt x="8624" y="0"/>
                  </a:moveTo>
                  <a:lnTo>
                    <a:pt x="0" y="8624"/>
                  </a:lnTo>
                  <a:lnTo>
                    <a:pt x="0" y="30030"/>
                  </a:lnTo>
                  <a:lnTo>
                    <a:pt x="8531" y="21499"/>
                  </a:lnTo>
                  <a:lnTo>
                    <a:pt x="8531" y="8531"/>
                  </a:lnTo>
                  <a:lnTo>
                    <a:pt x="21499" y="8531"/>
                  </a:lnTo>
                  <a:lnTo>
                    <a:pt x="30030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6"/>
            <p:cNvSpPr/>
            <p:nvPr/>
          </p:nvSpPr>
          <p:spPr>
            <a:xfrm>
              <a:off x="77557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6"/>
            <p:cNvSpPr/>
            <p:nvPr/>
          </p:nvSpPr>
          <p:spPr>
            <a:xfrm>
              <a:off x="13107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6"/>
            <p:cNvSpPr/>
            <p:nvPr/>
          </p:nvSpPr>
          <p:spPr>
            <a:xfrm>
              <a:off x="238125" y="13874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6"/>
            <p:cNvSpPr/>
            <p:nvPr/>
          </p:nvSpPr>
          <p:spPr>
            <a:xfrm>
              <a:off x="1845875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6"/>
            <p:cNvSpPr/>
            <p:nvPr/>
          </p:nvSpPr>
          <p:spPr>
            <a:xfrm>
              <a:off x="238125" y="40631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6"/>
            <p:cNvSpPr/>
            <p:nvPr/>
          </p:nvSpPr>
          <p:spPr>
            <a:xfrm>
              <a:off x="238125" y="19225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6"/>
            <p:cNvSpPr/>
            <p:nvPr/>
          </p:nvSpPr>
          <p:spPr>
            <a:xfrm>
              <a:off x="238125" y="3527975"/>
              <a:ext cx="213300" cy="748425"/>
            </a:xfrm>
            <a:custGeom>
              <a:avLst/>
              <a:gdLst/>
              <a:ahLst/>
              <a:cxnLst/>
              <a:rect l="l" t="t" r="r" b="b"/>
              <a:pathLst>
                <a:path w="8532" h="29937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6"/>
            <p:cNvSpPr/>
            <p:nvPr/>
          </p:nvSpPr>
          <p:spPr>
            <a:xfrm>
              <a:off x="238125" y="24576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6"/>
            <p:cNvSpPr/>
            <p:nvPr/>
          </p:nvSpPr>
          <p:spPr>
            <a:xfrm>
              <a:off x="238125" y="29928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6"/>
            <p:cNvSpPr/>
            <p:nvPr/>
          </p:nvSpPr>
          <p:spPr>
            <a:xfrm>
              <a:off x="3451300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6"/>
            <p:cNvSpPr/>
            <p:nvPr/>
          </p:nvSpPr>
          <p:spPr>
            <a:xfrm>
              <a:off x="55903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6"/>
            <p:cNvSpPr/>
            <p:nvPr/>
          </p:nvSpPr>
          <p:spPr>
            <a:xfrm>
              <a:off x="238125" y="849950"/>
              <a:ext cx="215625" cy="215625"/>
            </a:xfrm>
            <a:custGeom>
              <a:avLst/>
              <a:gdLst/>
              <a:ahLst/>
              <a:cxnLst/>
              <a:rect l="l" t="t" r="r" b="b"/>
              <a:pathLst>
                <a:path w="8625" h="8625" extrusionOk="0">
                  <a:moveTo>
                    <a:pt x="0" y="0"/>
                  </a:moveTo>
                  <a:lnTo>
                    <a:pt x="0" y="8624"/>
                  </a:lnTo>
                  <a:lnTo>
                    <a:pt x="86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6"/>
            <p:cNvSpPr/>
            <p:nvPr/>
          </p:nvSpPr>
          <p:spPr>
            <a:xfrm>
              <a:off x="7139875" y="4613750"/>
              <a:ext cx="252100" cy="252100"/>
            </a:xfrm>
            <a:custGeom>
              <a:avLst/>
              <a:gdLst/>
              <a:ahLst/>
              <a:cxnLst/>
              <a:rect l="l" t="t" r="r" b="b"/>
              <a:pathLst>
                <a:path w="10084" h="10084" extrusionOk="0">
                  <a:moveTo>
                    <a:pt x="10083" y="1"/>
                  </a:moveTo>
                  <a:lnTo>
                    <a:pt x="1" y="10083"/>
                  </a:lnTo>
                  <a:lnTo>
                    <a:pt x="10083" y="10083"/>
                  </a:lnTo>
                  <a:lnTo>
                    <a:pt x="10083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6"/>
            <p:cNvSpPr/>
            <p:nvPr/>
          </p:nvSpPr>
          <p:spPr>
            <a:xfrm>
              <a:off x="5055150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7" y="8531"/>
                  </a:lnTo>
                  <a:lnTo>
                    <a:pt x="30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6"/>
            <p:cNvSpPr/>
            <p:nvPr/>
          </p:nvSpPr>
          <p:spPr>
            <a:xfrm>
              <a:off x="4520025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99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6"/>
            <p:cNvSpPr/>
            <p:nvPr/>
          </p:nvSpPr>
          <p:spPr>
            <a:xfrm>
              <a:off x="23810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6"/>
            <p:cNvSpPr/>
            <p:nvPr/>
          </p:nvSpPr>
          <p:spPr>
            <a:xfrm>
              <a:off x="29161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6"/>
            <p:cNvSpPr/>
            <p:nvPr/>
          </p:nvSpPr>
          <p:spPr>
            <a:xfrm>
              <a:off x="238125" y="4598250"/>
              <a:ext cx="694150" cy="267600"/>
            </a:xfrm>
            <a:custGeom>
              <a:avLst/>
              <a:gdLst/>
              <a:ahLst/>
              <a:cxnLst/>
              <a:rect l="l" t="t" r="r" b="b"/>
              <a:pathLst>
                <a:path w="27766" h="10704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10703"/>
                  </a:lnTo>
                  <a:lnTo>
                    <a:pt x="19234" y="10703"/>
                  </a:lnTo>
                  <a:lnTo>
                    <a:pt x="27765" y="2172"/>
                  </a:lnTo>
                  <a:lnTo>
                    <a:pt x="8531" y="2172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6"/>
            <p:cNvSpPr/>
            <p:nvPr/>
          </p:nvSpPr>
          <p:spPr>
            <a:xfrm>
              <a:off x="39864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344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6"/>
            <p:cNvSpPr/>
            <p:nvPr/>
          </p:nvSpPr>
          <p:spPr>
            <a:xfrm>
              <a:off x="60696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6"/>
            <p:cNvSpPr/>
            <p:nvPr/>
          </p:nvSpPr>
          <p:spPr>
            <a:xfrm>
              <a:off x="718975" y="4652525"/>
              <a:ext cx="748425" cy="213325"/>
            </a:xfrm>
            <a:custGeom>
              <a:avLst/>
              <a:gdLst/>
              <a:ahLst/>
              <a:cxnLst/>
              <a:rect l="l" t="t" r="r" b="b"/>
              <a:pathLst>
                <a:path w="29937" h="8533" extrusionOk="0">
                  <a:moveTo>
                    <a:pt x="8531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6"/>
            <p:cNvSpPr/>
            <p:nvPr/>
          </p:nvSpPr>
          <p:spPr>
            <a:xfrm>
              <a:off x="6604750" y="4078625"/>
              <a:ext cx="787225" cy="787225"/>
            </a:xfrm>
            <a:custGeom>
              <a:avLst/>
              <a:gdLst/>
              <a:ahLst/>
              <a:cxnLst/>
              <a:rect l="l" t="t" r="r" b="b"/>
              <a:pathLst>
                <a:path w="31489" h="31489" extrusionOk="0">
                  <a:moveTo>
                    <a:pt x="31488" y="0"/>
                  </a:moveTo>
                  <a:lnTo>
                    <a:pt x="22957" y="8531"/>
                  </a:lnTo>
                  <a:lnTo>
                    <a:pt x="22957" y="22957"/>
                  </a:lnTo>
                  <a:lnTo>
                    <a:pt x="8532" y="22957"/>
                  </a:lnTo>
                  <a:lnTo>
                    <a:pt x="0" y="31488"/>
                  </a:lnTo>
                  <a:lnTo>
                    <a:pt x="21406" y="31488"/>
                  </a:lnTo>
                  <a:lnTo>
                    <a:pt x="31488" y="21406"/>
                  </a:lnTo>
                  <a:lnTo>
                    <a:pt x="314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6"/>
            <p:cNvSpPr/>
            <p:nvPr/>
          </p:nvSpPr>
          <p:spPr>
            <a:xfrm>
              <a:off x="7178675" y="19380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01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6"/>
            <p:cNvSpPr/>
            <p:nvPr/>
          </p:nvSpPr>
          <p:spPr>
            <a:xfrm>
              <a:off x="7178675" y="35434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6"/>
            <p:cNvSpPr/>
            <p:nvPr/>
          </p:nvSpPr>
          <p:spPr>
            <a:xfrm>
              <a:off x="7178675" y="30083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6"/>
            <p:cNvSpPr/>
            <p:nvPr/>
          </p:nvSpPr>
          <p:spPr>
            <a:xfrm>
              <a:off x="7178675" y="1402925"/>
              <a:ext cx="213300" cy="747650"/>
            </a:xfrm>
            <a:custGeom>
              <a:avLst/>
              <a:gdLst/>
              <a:ahLst/>
              <a:cxnLst/>
              <a:rect l="l" t="t" r="r" b="b"/>
              <a:pathLst>
                <a:path w="8532" h="29906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06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6"/>
            <p:cNvSpPr/>
            <p:nvPr/>
          </p:nvSpPr>
          <p:spPr>
            <a:xfrm>
              <a:off x="6660575" y="849950"/>
              <a:ext cx="731400" cy="231125"/>
            </a:xfrm>
            <a:custGeom>
              <a:avLst/>
              <a:gdLst/>
              <a:ahLst/>
              <a:cxnLst/>
              <a:rect l="l" t="t" r="r" b="b"/>
              <a:pathLst>
                <a:path w="29256" h="9245" extrusionOk="0">
                  <a:moveTo>
                    <a:pt x="8532" y="0"/>
                  </a:moveTo>
                  <a:lnTo>
                    <a:pt x="1" y="8531"/>
                  </a:lnTo>
                  <a:lnTo>
                    <a:pt x="20724" y="8531"/>
                  </a:lnTo>
                  <a:lnTo>
                    <a:pt x="20724" y="9245"/>
                  </a:lnTo>
                  <a:lnTo>
                    <a:pt x="29255" y="714"/>
                  </a:lnTo>
                  <a:lnTo>
                    <a:pt x="29255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6"/>
            <p:cNvSpPr/>
            <p:nvPr/>
          </p:nvSpPr>
          <p:spPr>
            <a:xfrm>
              <a:off x="61254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6"/>
            <p:cNvSpPr/>
            <p:nvPr/>
          </p:nvSpPr>
          <p:spPr>
            <a:xfrm>
              <a:off x="7178675" y="8677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6"/>
            <p:cNvSpPr/>
            <p:nvPr/>
          </p:nvSpPr>
          <p:spPr>
            <a:xfrm>
              <a:off x="7178675" y="24732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6"/>
            <p:cNvSpPr/>
            <p:nvPr/>
          </p:nvSpPr>
          <p:spPr>
            <a:xfrm>
              <a:off x="2858750" y="4652525"/>
              <a:ext cx="749225" cy="213325"/>
            </a:xfrm>
            <a:custGeom>
              <a:avLst/>
              <a:gdLst/>
              <a:ahLst/>
              <a:cxnLst/>
              <a:rect l="l" t="t" r="r" b="b"/>
              <a:pathLst>
                <a:path w="29969" h="8533" extrusionOk="0">
                  <a:moveTo>
                    <a:pt x="8563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69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6"/>
            <p:cNvSpPr/>
            <p:nvPr/>
          </p:nvSpPr>
          <p:spPr>
            <a:xfrm>
              <a:off x="12541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6"/>
            <p:cNvSpPr/>
            <p:nvPr/>
          </p:nvSpPr>
          <p:spPr>
            <a:xfrm>
              <a:off x="2323625" y="4652525"/>
              <a:ext cx="749200" cy="213325"/>
            </a:xfrm>
            <a:custGeom>
              <a:avLst/>
              <a:gdLst/>
              <a:ahLst/>
              <a:cxnLst/>
              <a:rect l="l" t="t" r="r" b="b"/>
              <a:pathLst>
                <a:path w="29968" h="8533" extrusionOk="0">
                  <a:moveTo>
                    <a:pt x="856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6"/>
            <p:cNvSpPr/>
            <p:nvPr/>
          </p:nvSpPr>
          <p:spPr>
            <a:xfrm>
              <a:off x="17892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375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6"/>
            <p:cNvSpPr/>
            <p:nvPr/>
          </p:nvSpPr>
          <p:spPr>
            <a:xfrm>
              <a:off x="55344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6"/>
            <p:cNvSpPr/>
            <p:nvPr/>
          </p:nvSpPr>
          <p:spPr>
            <a:xfrm>
              <a:off x="33939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63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6"/>
            <p:cNvSpPr/>
            <p:nvPr/>
          </p:nvSpPr>
          <p:spPr>
            <a:xfrm>
              <a:off x="49993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6"/>
            <p:cNvSpPr/>
            <p:nvPr/>
          </p:nvSpPr>
          <p:spPr>
            <a:xfrm>
              <a:off x="446417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6"/>
            <p:cNvSpPr/>
            <p:nvPr/>
          </p:nvSpPr>
          <p:spPr>
            <a:xfrm>
              <a:off x="39290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6"/>
            <p:cNvSpPr/>
            <p:nvPr/>
          </p:nvSpPr>
          <p:spPr>
            <a:xfrm>
              <a:off x="6660575" y="1063225"/>
              <a:ext cx="518125" cy="17850"/>
            </a:xfrm>
            <a:custGeom>
              <a:avLst/>
              <a:gdLst/>
              <a:ahLst/>
              <a:cxnLst/>
              <a:rect l="l" t="t" r="r" b="b"/>
              <a:pathLst>
                <a:path w="20725" h="714" fill="none" extrusionOk="0">
                  <a:moveTo>
                    <a:pt x="20724" y="714"/>
                  </a:moveTo>
                  <a:lnTo>
                    <a:pt x="207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s ">
  <p:cSld name="Title and four colums "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9"/>
          <p:cNvSpPr txBox="1">
            <a:spLocks noGrp="1"/>
          </p:cNvSpPr>
          <p:nvPr>
            <p:ph type="title"/>
          </p:nvPr>
        </p:nvSpPr>
        <p:spPr>
          <a:xfrm>
            <a:off x="2266950" y="1895625"/>
            <a:ext cx="2215800" cy="4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2000"/>
              <a:buFont typeface="Anton"/>
              <a:buNone/>
              <a:defRPr sz="2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2000"/>
              <a:buFont typeface="Anton"/>
              <a:buNone/>
              <a:defRPr sz="2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2000"/>
              <a:buFont typeface="Anton"/>
              <a:buNone/>
              <a:defRPr sz="2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2000"/>
              <a:buFont typeface="Anton"/>
              <a:buNone/>
              <a:defRPr sz="2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2000"/>
              <a:buFont typeface="Anton"/>
              <a:buNone/>
              <a:defRPr sz="2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2000"/>
              <a:buFont typeface="Anton"/>
              <a:buNone/>
              <a:defRPr sz="2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2000"/>
              <a:buFont typeface="Anton"/>
              <a:buNone/>
              <a:defRPr sz="2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2000"/>
              <a:buFont typeface="Anton"/>
              <a:buNone/>
              <a:defRPr sz="2000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95" name="Google Shape;595;p19"/>
          <p:cNvSpPr txBox="1">
            <a:spLocks noGrp="1"/>
          </p:cNvSpPr>
          <p:nvPr>
            <p:ph type="subTitle" idx="1"/>
          </p:nvPr>
        </p:nvSpPr>
        <p:spPr>
          <a:xfrm>
            <a:off x="2266951" y="2283710"/>
            <a:ext cx="22158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 sz="14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596" name="Google Shape;596;p19"/>
          <p:cNvSpPr txBox="1">
            <a:spLocks noGrp="1"/>
          </p:cNvSpPr>
          <p:nvPr>
            <p:ph type="title" idx="2"/>
          </p:nvPr>
        </p:nvSpPr>
        <p:spPr>
          <a:xfrm>
            <a:off x="2267077" y="3484831"/>
            <a:ext cx="2215800" cy="4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97" name="Google Shape;597;p19"/>
          <p:cNvSpPr txBox="1">
            <a:spLocks noGrp="1"/>
          </p:cNvSpPr>
          <p:nvPr>
            <p:ph type="subTitle" idx="3"/>
          </p:nvPr>
        </p:nvSpPr>
        <p:spPr>
          <a:xfrm>
            <a:off x="2266951" y="3872900"/>
            <a:ext cx="22158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 sz="14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598" name="Google Shape;598;p19"/>
          <p:cNvSpPr txBox="1">
            <a:spLocks noGrp="1"/>
          </p:cNvSpPr>
          <p:nvPr>
            <p:ph type="title" idx="4"/>
          </p:nvPr>
        </p:nvSpPr>
        <p:spPr>
          <a:xfrm>
            <a:off x="6070981" y="1895625"/>
            <a:ext cx="2215800" cy="4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99" name="Google Shape;599;p19"/>
          <p:cNvSpPr txBox="1">
            <a:spLocks noGrp="1"/>
          </p:cNvSpPr>
          <p:nvPr>
            <p:ph type="subTitle" idx="5"/>
          </p:nvPr>
        </p:nvSpPr>
        <p:spPr>
          <a:xfrm>
            <a:off x="6070982" y="2283710"/>
            <a:ext cx="22158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 sz="14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sp>
        <p:nvSpPr>
          <p:cNvPr id="600" name="Google Shape;600;p19"/>
          <p:cNvSpPr txBox="1">
            <a:spLocks noGrp="1"/>
          </p:cNvSpPr>
          <p:nvPr>
            <p:ph type="title" idx="6"/>
          </p:nvPr>
        </p:nvSpPr>
        <p:spPr>
          <a:xfrm>
            <a:off x="6070981" y="3484831"/>
            <a:ext cx="2215800" cy="4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nton"/>
              <a:buNone/>
              <a:defRPr sz="2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300"/>
              <a:buFont typeface="Anton"/>
              <a:buNone/>
              <a:defRPr sz="23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300"/>
              <a:buFont typeface="Anton"/>
              <a:buNone/>
              <a:defRPr sz="23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300"/>
              <a:buFont typeface="Anton"/>
              <a:buNone/>
              <a:defRPr sz="23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300"/>
              <a:buFont typeface="Anton"/>
              <a:buNone/>
              <a:defRPr sz="23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300"/>
              <a:buFont typeface="Anton"/>
              <a:buNone/>
              <a:defRPr sz="23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300"/>
              <a:buFont typeface="Anton"/>
              <a:buNone/>
              <a:defRPr sz="23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300"/>
              <a:buFont typeface="Anton"/>
              <a:buNone/>
              <a:defRPr sz="23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300"/>
              <a:buFont typeface="Anton"/>
              <a:buNone/>
              <a:defRPr sz="2300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601" name="Google Shape;601;p19"/>
          <p:cNvSpPr txBox="1">
            <a:spLocks noGrp="1"/>
          </p:cNvSpPr>
          <p:nvPr>
            <p:ph type="subTitle" idx="7"/>
          </p:nvPr>
        </p:nvSpPr>
        <p:spPr>
          <a:xfrm>
            <a:off x="6070982" y="3872900"/>
            <a:ext cx="22158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 sz="1400">
                <a:latin typeface="Catamaran"/>
                <a:ea typeface="Catamaran"/>
                <a:cs typeface="Catamaran"/>
                <a:sym typeface="Catamara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tamaran"/>
              <a:buNone/>
              <a:defRPr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  <p:grpSp>
        <p:nvGrpSpPr>
          <p:cNvPr id="602" name="Google Shape;602;p19"/>
          <p:cNvGrpSpPr/>
          <p:nvPr/>
        </p:nvGrpSpPr>
        <p:grpSpPr>
          <a:xfrm>
            <a:off x="663" y="28"/>
            <a:ext cx="9143336" cy="5181716"/>
            <a:chOff x="238125" y="849950"/>
            <a:chExt cx="7153850" cy="4015900"/>
          </a:xfrm>
        </p:grpSpPr>
        <p:sp>
          <p:nvSpPr>
            <p:cNvPr id="603" name="Google Shape;603;p19"/>
            <p:cNvSpPr/>
            <p:nvPr/>
          </p:nvSpPr>
          <p:spPr>
            <a:xfrm>
              <a:off x="238125" y="849950"/>
              <a:ext cx="750750" cy="750750"/>
            </a:xfrm>
            <a:custGeom>
              <a:avLst/>
              <a:gdLst/>
              <a:ahLst/>
              <a:cxnLst/>
              <a:rect l="l" t="t" r="r" b="b"/>
              <a:pathLst>
                <a:path w="30030" h="30030" extrusionOk="0">
                  <a:moveTo>
                    <a:pt x="8624" y="0"/>
                  </a:moveTo>
                  <a:lnTo>
                    <a:pt x="0" y="8624"/>
                  </a:lnTo>
                  <a:lnTo>
                    <a:pt x="0" y="30030"/>
                  </a:lnTo>
                  <a:lnTo>
                    <a:pt x="8531" y="21499"/>
                  </a:lnTo>
                  <a:lnTo>
                    <a:pt x="8531" y="8531"/>
                  </a:lnTo>
                  <a:lnTo>
                    <a:pt x="21499" y="8531"/>
                  </a:lnTo>
                  <a:lnTo>
                    <a:pt x="30030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9"/>
            <p:cNvSpPr/>
            <p:nvPr/>
          </p:nvSpPr>
          <p:spPr>
            <a:xfrm>
              <a:off x="77557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9"/>
            <p:cNvSpPr/>
            <p:nvPr/>
          </p:nvSpPr>
          <p:spPr>
            <a:xfrm>
              <a:off x="13107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9"/>
            <p:cNvSpPr/>
            <p:nvPr/>
          </p:nvSpPr>
          <p:spPr>
            <a:xfrm>
              <a:off x="238125" y="13874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9"/>
            <p:cNvSpPr/>
            <p:nvPr/>
          </p:nvSpPr>
          <p:spPr>
            <a:xfrm>
              <a:off x="1845875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9"/>
            <p:cNvSpPr/>
            <p:nvPr/>
          </p:nvSpPr>
          <p:spPr>
            <a:xfrm>
              <a:off x="238125" y="40631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9"/>
            <p:cNvSpPr/>
            <p:nvPr/>
          </p:nvSpPr>
          <p:spPr>
            <a:xfrm>
              <a:off x="238125" y="19225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9"/>
            <p:cNvSpPr/>
            <p:nvPr/>
          </p:nvSpPr>
          <p:spPr>
            <a:xfrm>
              <a:off x="238125" y="3527975"/>
              <a:ext cx="213300" cy="748425"/>
            </a:xfrm>
            <a:custGeom>
              <a:avLst/>
              <a:gdLst/>
              <a:ahLst/>
              <a:cxnLst/>
              <a:rect l="l" t="t" r="r" b="b"/>
              <a:pathLst>
                <a:path w="8532" h="29937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9"/>
            <p:cNvSpPr/>
            <p:nvPr/>
          </p:nvSpPr>
          <p:spPr>
            <a:xfrm>
              <a:off x="238125" y="24576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9"/>
            <p:cNvSpPr/>
            <p:nvPr/>
          </p:nvSpPr>
          <p:spPr>
            <a:xfrm>
              <a:off x="238125" y="29928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9"/>
            <p:cNvSpPr/>
            <p:nvPr/>
          </p:nvSpPr>
          <p:spPr>
            <a:xfrm>
              <a:off x="3451300" y="849950"/>
              <a:ext cx="748425" cy="213300"/>
            </a:xfrm>
            <a:custGeom>
              <a:avLst/>
              <a:gdLst/>
              <a:ahLst/>
              <a:cxnLst/>
              <a:rect l="l" t="t" r="r" b="b"/>
              <a:pathLst>
                <a:path w="29937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9"/>
            <p:cNvSpPr/>
            <p:nvPr/>
          </p:nvSpPr>
          <p:spPr>
            <a:xfrm>
              <a:off x="55903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9"/>
            <p:cNvSpPr/>
            <p:nvPr/>
          </p:nvSpPr>
          <p:spPr>
            <a:xfrm>
              <a:off x="238125" y="849950"/>
              <a:ext cx="215625" cy="215625"/>
            </a:xfrm>
            <a:custGeom>
              <a:avLst/>
              <a:gdLst/>
              <a:ahLst/>
              <a:cxnLst/>
              <a:rect l="l" t="t" r="r" b="b"/>
              <a:pathLst>
                <a:path w="8625" h="8625" extrusionOk="0">
                  <a:moveTo>
                    <a:pt x="0" y="0"/>
                  </a:moveTo>
                  <a:lnTo>
                    <a:pt x="0" y="8624"/>
                  </a:lnTo>
                  <a:lnTo>
                    <a:pt x="86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9"/>
            <p:cNvSpPr/>
            <p:nvPr/>
          </p:nvSpPr>
          <p:spPr>
            <a:xfrm>
              <a:off x="7139875" y="4613750"/>
              <a:ext cx="252100" cy="252100"/>
            </a:xfrm>
            <a:custGeom>
              <a:avLst/>
              <a:gdLst/>
              <a:ahLst/>
              <a:cxnLst/>
              <a:rect l="l" t="t" r="r" b="b"/>
              <a:pathLst>
                <a:path w="10084" h="10084" extrusionOk="0">
                  <a:moveTo>
                    <a:pt x="10083" y="1"/>
                  </a:moveTo>
                  <a:lnTo>
                    <a:pt x="1" y="10083"/>
                  </a:lnTo>
                  <a:lnTo>
                    <a:pt x="10083" y="10083"/>
                  </a:lnTo>
                  <a:lnTo>
                    <a:pt x="10083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9"/>
            <p:cNvSpPr/>
            <p:nvPr/>
          </p:nvSpPr>
          <p:spPr>
            <a:xfrm>
              <a:off x="5055150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1" y="8531"/>
                  </a:lnTo>
                  <a:lnTo>
                    <a:pt x="21407" y="8531"/>
                  </a:lnTo>
                  <a:lnTo>
                    <a:pt x="30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9"/>
            <p:cNvSpPr/>
            <p:nvPr/>
          </p:nvSpPr>
          <p:spPr>
            <a:xfrm>
              <a:off x="4520025" y="849950"/>
              <a:ext cx="750000" cy="213300"/>
            </a:xfrm>
            <a:custGeom>
              <a:avLst/>
              <a:gdLst/>
              <a:ahLst/>
              <a:cxnLst/>
              <a:rect l="l" t="t" r="r" b="b"/>
              <a:pathLst>
                <a:path w="30000" h="8532" extrusionOk="0">
                  <a:moveTo>
                    <a:pt x="8594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99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9"/>
            <p:cNvSpPr/>
            <p:nvPr/>
          </p:nvSpPr>
          <p:spPr>
            <a:xfrm>
              <a:off x="238100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406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9"/>
            <p:cNvSpPr/>
            <p:nvPr/>
          </p:nvSpPr>
          <p:spPr>
            <a:xfrm>
              <a:off x="29161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9"/>
            <p:cNvSpPr/>
            <p:nvPr/>
          </p:nvSpPr>
          <p:spPr>
            <a:xfrm>
              <a:off x="238125" y="4598250"/>
              <a:ext cx="694150" cy="267600"/>
            </a:xfrm>
            <a:custGeom>
              <a:avLst/>
              <a:gdLst/>
              <a:ahLst/>
              <a:cxnLst/>
              <a:rect l="l" t="t" r="r" b="b"/>
              <a:pathLst>
                <a:path w="27766" h="10704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10703"/>
                  </a:lnTo>
                  <a:lnTo>
                    <a:pt x="19234" y="10703"/>
                  </a:lnTo>
                  <a:lnTo>
                    <a:pt x="27765" y="2172"/>
                  </a:lnTo>
                  <a:lnTo>
                    <a:pt x="8531" y="2172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9"/>
            <p:cNvSpPr/>
            <p:nvPr/>
          </p:nvSpPr>
          <p:spPr>
            <a:xfrm>
              <a:off x="3986425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2" y="0"/>
                  </a:moveTo>
                  <a:lnTo>
                    <a:pt x="1" y="8531"/>
                  </a:lnTo>
                  <a:lnTo>
                    <a:pt x="21344" y="8531"/>
                  </a:lnTo>
                  <a:lnTo>
                    <a:pt x="299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9"/>
            <p:cNvSpPr/>
            <p:nvPr/>
          </p:nvSpPr>
          <p:spPr>
            <a:xfrm>
              <a:off x="60696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9"/>
            <p:cNvSpPr/>
            <p:nvPr/>
          </p:nvSpPr>
          <p:spPr>
            <a:xfrm>
              <a:off x="718975" y="4652525"/>
              <a:ext cx="748425" cy="213325"/>
            </a:xfrm>
            <a:custGeom>
              <a:avLst/>
              <a:gdLst/>
              <a:ahLst/>
              <a:cxnLst/>
              <a:rect l="l" t="t" r="r" b="b"/>
              <a:pathLst>
                <a:path w="29937" h="8533" extrusionOk="0">
                  <a:moveTo>
                    <a:pt x="8531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9"/>
            <p:cNvSpPr/>
            <p:nvPr/>
          </p:nvSpPr>
          <p:spPr>
            <a:xfrm>
              <a:off x="6604750" y="4078625"/>
              <a:ext cx="787225" cy="787225"/>
            </a:xfrm>
            <a:custGeom>
              <a:avLst/>
              <a:gdLst/>
              <a:ahLst/>
              <a:cxnLst/>
              <a:rect l="l" t="t" r="r" b="b"/>
              <a:pathLst>
                <a:path w="31489" h="31489" extrusionOk="0">
                  <a:moveTo>
                    <a:pt x="31488" y="0"/>
                  </a:moveTo>
                  <a:lnTo>
                    <a:pt x="22957" y="8531"/>
                  </a:lnTo>
                  <a:lnTo>
                    <a:pt x="22957" y="22957"/>
                  </a:lnTo>
                  <a:lnTo>
                    <a:pt x="8532" y="22957"/>
                  </a:lnTo>
                  <a:lnTo>
                    <a:pt x="0" y="31488"/>
                  </a:lnTo>
                  <a:lnTo>
                    <a:pt x="21406" y="31488"/>
                  </a:lnTo>
                  <a:lnTo>
                    <a:pt x="31488" y="21406"/>
                  </a:lnTo>
                  <a:lnTo>
                    <a:pt x="314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9"/>
            <p:cNvSpPr/>
            <p:nvPr/>
          </p:nvSpPr>
          <p:spPr>
            <a:xfrm>
              <a:off x="7178675" y="193805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01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9"/>
            <p:cNvSpPr/>
            <p:nvPr/>
          </p:nvSpPr>
          <p:spPr>
            <a:xfrm>
              <a:off x="7178675" y="35434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9"/>
            <p:cNvSpPr/>
            <p:nvPr/>
          </p:nvSpPr>
          <p:spPr>
            <a:xfrm>
              <a:off x="7178675" y="300832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8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9"/>
            <p:cNvSpPr/>
            <p:nvPr/>
          </p:nvSpPr>
          <p:spPr>
            <a:xfrm>
              <a:off x="7178675" y="1402925"/>
              <a:ext cx="213300" cy="747650"/>
            </a:xfrm>
            <a:custGeom>
              <a:avLst/>
              <a:gdLst/>
              <a:ahLst/>
              <a:cxnLst/>
              <a:rect l="l" t="t" r="r" b="b"/>
              <a:pathLst>
                <a:path w="8532" h="29906" extrusionOk="0">
                  <a:moveTo>
                    <a:pt x="8531" y="0"/>
                  </a:moveTo>
                  <a:lnTo>
                    <a:pt x="0" y="8531"/>
                  </a:lnTo>
                  <a:lnTo>
                    <a:pt x="0" y="29906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9"/>
            <p:cNvSpPr/>
            <p:nvPr/>
          </p:nvSpPr>
          <p:spPr>
            <a:xfrm>
              <a:off x="6660575" y="849950"/>
              <a:ext cx="731400" cy="231125"/>
            </a:xfrm>
            <a:custGeom>
              <a:avLst/>
              <a:gdLst/>
              <a:ahLst/>
              <a:cxnLst/>
              <a:rect l="l" t="t" r="r" b="b"/>
              <a:pathLst>
                <a:path w="29256" h="9245" extrusionOk="0">
                  <a:moveTo>
                    <a:pt x="8532" y="0"/>
                  </a:moveTo>
                  <a:lnTo>
                    <a:pt x="1" y="8531"/>
                  </a:lnTo>
                  <a:lnTo>
                    <a:pt x="20724" y="8531"/>
                  </a:lnTo>
                  <a:lnTo>
                    <a:pt x="20724" y="9245"/>
                  </a:lnTo>
                  <a:lnTo>
                    <a:pt x="29255" y="714"/>
                  </a:lnTo>
                  <a:lnTo>
                    <a:pt x="29255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9"/>
            <p:cNvSpPr/>
            <p:nvPr/>
          </p:nvSpPr>
          <p:spPr>
            <a:xfrm>
              <a:off x="6125450" y="849950"/>
              <a:ext cx="748450" cy="213300"/>
            </a:xfrm>
            <a:custGeom>
              <a:avLst/>
              <a:gdLst/>
              <a:ahLst/>
              <a:cxnLst/>
              <a:rect l="l" t="t" r="r" b="b"/>
              <a:pathLst>
                <a:path w="29938" h="8532" extrusionOk="0">
                  <a:moveTo>
                    <a:pt x="8531" y="0"/>
                  </a:moveTo>
                  <a:lnTo>
                    <a:pt x="0" y="8531"/>
                  </a:lnTo>
                  <a:lnTo>
                    <a:pt x="21406" y="8531"/>
                  </a:lnTo>
                  <a:lnTo>
                    <a:pt x="299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9"/>
            <p:cNvSpPr/>
            <p:nvPr/>
          </p:nvSpPr>
          <p:spPr>
            <a:xfrm>
              <a:off x="7178675" y="867775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1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9"/>
            <p:cNvSpPr/>
            <p:nvPr/>
          </p:nvSpPr>
          <p:spPr>
            <a:xfrm>
              <a:off x="7178675" y="2473200"/>
              <a:ext cx="213300" cy="748450"/>
            </a:xfrm>
            <a:custGeom>
              <a:avLst/>
              <a:gdLst/>
              <a:ahLst/>
              <a:cxnLst/>
              <a:rect l="l" t="t" r="r" b="b"/>
              <a:pathLst>
                <a:path w="8532" h="29938" extrusionOk="0">
                  <a:moveTo>
                    <a:pt x="8531" y="0"/>
                  </a:moveTo>
                  <a:lnTo>
                    <a:pt x="0" y="8532"/>
                  </a:lnTo>
                  <a:lnTo>
                    <a:pt x="0" y="29937"/>
                  </a:lnTo>
                  <a:lnTo>
                    <a:pt x="8531" y="21406"/>
                  </a:lnTo>
                  <a:lnTo>
                    <a:pt x="853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9"/>
            <p:cNvSpPr/>
            <p:nvPr/>
          </p:nvSpPr>
          <p:spPr>
            <a:xfrm>
              <a:off x="2858750" y="4652525"/>
              <a:ext cx="749225" cy="213325"/>
            </a:xfrm>
            <a:custGeom>
              <a:avLst/>
              <a:gdLst/>
              <a:ahLst/>
              <a:cxnLst/>
              <a:rect l="l" t="t" r="r" b="b"/>
              <a:pathLst>
                <a:path w="29969" h="8533" extrusionOk="0">
                  <a:moveTo>
                    <a:pt x="8563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69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9"/>
            <p:cNvSpPr/>
            <p:nvPr/>
          </p:nvSpPr>
          <p:spPr>
            <a:xfrm>
              <a:off x="12541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9"/>
            <p:cNvSpPr/>
            <p:nvPr/>
          </p:nvSpPr>
          <p:spPr>
            <a:xfrm>
              <a:off x="2323625" y="4652525"/>
              <a:ext cx="749200" cy="213325"/>
            </a:xfrm>
            <a:custGeom>
              <a:avLst/>
              <a:gdLst/>
              <a:ahLst/>
              <a:cxnLst/>
              <a:rect l="l" t="t" r="r" b="b"/>
              <a:pathLst>
                <a:path w="29968" h="8533" extrusionOk="0">
                  <a:moveTo>
                    <a:pt x="856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9"/>
            <p:cNvSpPr/>
            <p:nvPr/>
          </p:nvSpPr>
          <p:spPr>
            <a:xfrm>
              <a:off x="17892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375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9"/>
            <p:cNvSpPr/>
            <p:nvPr/>
          </p:nvSpPr>
          <p:spPr>
            <a:xfrm>
              <a:off x="553445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3393900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63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9"/>
            <p:cNvSpPr/>
            <p:nvPr/>
          </p:nvSpPr>
          <p:spPr>
            <a:xfrm>
              <a:off x="49993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0" y="8532"/>
                  </a:lnTo>
                  <a:lnTo>
                    <a:pt x="21406" y="8532"/>
                  </a:lnTo>
                  <a:lnTo>
                    <a:pt x="29937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9"/>
            <p:cNvSpPr/>
            <p:nvPr/>
          </p:nvSpPr>
          <p:spPr>
            <a:xfrm>
              <a:off x="446417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6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9"/>
            <p:cNvSpPr/>
            <p:nvPr/>
          </p:nvSpPr>
          <p:spPr>
            <a:xfrm>
              <a:off x="3929025" y="4652525"/>
              <a:ext cx="748450" cy="213325"/>
            </a:xfrm>
            <a:custGeom>
              <a:avLst/>
              <a:gdLst/>
              <a:ahLst/>
              <a:cxnLst/>
              <a:rect l="l" t="t" r="r" b="b"/>
              <a:pathLst>
                <a:path w="29938" h="8533" extrusionOk="0">
                  <a:moveTo>
                    <a:pt x="8532" y="1"/>
                  </a:moveTo>
                  <a:lnTo>
                    <a:pt x="1" y="8532"/>
                  </a:lnTo>
                  <a:lnTo>
                    <a:pt x="21407" y="8532"/>
                  </a:lnTo>
                  <a:lnTo>
                    <a:pt x="29938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9"/>
            <p:cNvSpPr/>
            <p:nvPr/>
          </p:nvSpPr>
          <p:spPr>
            <a:xfrm>
              <a:off x="6660575" y="1063225"/>
              <a:ext cx="518125" cy="17850"/>
            </a:xfrm>
            <a:custGeom>
              <a:avLst/>
              <a:gdLst/>
              <a:ahLst/>
              <a:cxnLst/>
              <a:rect l="l" t="t" r="r" b="b"/>
              <a:pathLst>
                <a:path w="20725" h="714" fill="none" extrusionOk="0">
                  <a:moveTo>
                    <a:pt x="20724" y="714"/>
                  </a:moveTo>
                  <a:lnTo>
                    <a:pt x="2072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19"/>
          <p:cNvSpPr txBox="1">
            <a:spLocks noGrp="1"/>
          </p:cNvSpPr>
          <p:nvPr>
            <p:ph type="title" idx="8"/>
          </p:nvPr>
        </p:nvSpPr>
        <p:spPr>
          <a:xfrm>
            <a:off x="720000" y="686200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Anton"/>
              <a:buNone/>
              <a:defRPr sz="5000"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719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8"/>
          <p:cNvSpPr txBox="1">
            <a:spLocks noGrp="1"/>
          </p:cNvSpPr>
          <p:nvPr>
            <p:ph type="title"/>
          </p:nvPr>
        </p:nvSpPr>
        <p:spPr>
          <a:xfrm>
            <a:off x="3258475" y="450150"/>
            <a:ext cx="51654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nton"/>
              <a:buNone/>
              <a:defRPr sz="96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2" name="Google Shape;26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4305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29" Type="http://schemas.openxmlformats.org/officeDocument/2006/relationships/slideLayout" Target="../slideLayouts/slideLayout43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749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63" r:id="rId5"/>
    <p:sldLayoutId id="2147483671" r:id="rId6"/>
    <p:sldLayoutId id="2147483672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orient="horz" pos="454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786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99025" y="445025"/>
            <a:ext cx="7946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Ubuntu"/>
              <a:buNone/>
              <a:defRPr sz="25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99025" y="1152475"/>
            <a:ext cx="7946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ubik"/>
              <a:buChar char="●"/>
              <a:defRPr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ubik"/>
              <a:buChar char="○"/>
              <a:defRPr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ubik"/>
              <a:buChar char="■"/>
              <a:defRPr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ubik"/>
              <a:buChar char="●"/>
              <a:defRPr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ubik"/>
              <a:buChar char="○"/>
              <a:defRPr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ubik"/>
              <a:buChar char="■"/>
              <a:defRPr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ubik"/>
              <a:buChar char="●"/>
              <a:defRPr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ubik"/>
              <a:buChar char="○"/>
              <a:defRPr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Rubik"/>
              <a:buChar char="■"/>
              <a:defRPr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3847083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  <p:sldLayoutId id="2147483698" r:id="rId21"/>
    <p:sldLayoutId id="2147483699" r:id="rId22"/>
    <p:sldLayoutId id="2147483700" r:id="rId23"/>
    <p:sldLayoutId id="2147483701" r:id="rId24"/>
    <p:sldLayoutId id="2147483702" r:id="rId25"/>
    <p:sldLayoutId id="2147483703" r:id="rId26"/>
    <p:sldLayoutId id="2147483704" r:id="rId27"/>
    <p:sldLayoutId id="2147483705" r:id="rId28"/>
    <p:sldLayoutId id="2147483706" r:id="rId29"/>
    <p:sldLayoutId id="2147483707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4">
          <p15:clr>
            <a:srgbClr val="EA4335"/>
          </p15:clr>
        </p15:guide>
        <p15:guide id="2" orient="horz" pos="2806">
          <p15:clr>
            <a:srgbClr val="EA4335"/>
          </p15:clr>
        </p15:guide>
        <p15:guide id="3" pos="5326">
          <p15:clr>
            <a:srgbClr val="EA4335"/>
          </p15:clr>
        </p15:guide>
        <p15:guide id="4" pos="434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766">
          <p15:clr>
            <a:srgbClr val="EA4335"/>
          </p15:clr>
        </p15:guide>
        <p15:guide id="7" orient="horz" pos="1871">
          <p15:clr>
            <a:srgbClr val="EA4335"/>
          </p15:clr>
        </p15:guide>
        <p15:guide id="8" orient="horz" pos="72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7" name="Google Shape;917;p29"/>
          <p:cNvGrpSpPr/>
          <p:nvPr/>
        </p:nvGrpSpPr>
        <p:grpSpPr>
          <a:xfrm>
            <a:off x="2536262" y="912789"/>
            <a:ext cx="6215384" cy="3575757"/>
            <a:chOff x="2242750" y="996243"/>
            <a:chExt cx="6215384" cy="3575757"/>
          </a:xfrm>
        </p:grpSpPr>
        <p:sp>
          <p:nvSpPr>
            <p:cNvPr id="918" name="Google Shape;918;p29"/>
            <p:cNvSpPr/>
            <p:nvPr/>
          </p:nvSpPr>
          <p:spPr>
            <a:xfrm>
              <a:off x="6303114" y="3681780"/>
              <a:ext cx="825035" cy="823445"/>
            </a:xfrm>
            <a:custGeom>
              <a:avLst/>
              <a:gdLst/>
              <a:ahLst/>
              <a:cxnLst/>
              <a:rect l="l" t="t" r="r" b="b"/>
              <a:pathLst>
                <a:path w="25242" h="25063" extrusionOk="0">
                  <a:moveTo>
                    <a:pt x="3741" y="0"/>
                  </a:moveTo>
                  <a:lnTo>
                    <a:pt x="2782" y="49"/>
                  </a:lnTo>
                  <a:lnTo>
                    <a:pt x="2131" y="244"/>
                  </a:lnTo>
                  <a:lnTo>
                    <a:pt x="1725" y="472"/>
                  </a:lnTo>
                  <a:lnTo>
                    <a:pt x="1367" y="765"/>
                  </a:lnTo>
                  <a:lnTo>
                    <a:pt x="1025" y="1139"/>
                  </a:lnTo>
                  <a:lnTo>
                    <a:pt x="602" y="1838"/>
                  </a:lnTo>
                  <a:lnTo>
                    <a:pt x="196" y="3090"/>
                  </a:lnTo>
                  <a:lnTo>
                    <a:pt x="82" y="3871"/>
                  </a:lnTo>
                  <a:lnTo>
                    <a:pt x="1" y="4668"/>
                  </a:lnTo>
                  <a:lnTo>
                    <a:pt x="49" y="6132"/>
                  </a:lnTo>
                  <a:lnTo>
                    <a:pt x="310" y="7465"/>
                  </a:lnTo>
                  <a:lnTo>
                    <a:pt x="749" y="8669"/>
                  </a:lnTo>
                  <a:lnTo>
                    <a:pt x="1367" y="9742"/>
                  </a:lnTo>
                  <a:lnTo>
                    <a:pt x="2082" y="10734"/>
                  </a:lnTo>
                  <a:lnTo>
                    <a:pt x="2912" y="11629"/>
                  </a:lnTo>
                  <a:lnTo>
                    <a:pt x="3790" y="12442"/>
                  </a:lnTo>
                  <a:lnTo>
                    <a:pt x="5156" y="13580"/>
                  </a:lnTo>
                  <a:lnTo>
                    <a:pt x="6880" y="14914"/>
                  </a:lnTo>
                  <a:lnTo>
                    <a:pt x="7954" y="15873"/>
                  </a:lnTo>
                  <a:lnTo>
                    <a:pt x="8523" y="16508"/>
                  </a:lnTo>
                  <a:lnTo>
                    <a:pt x="8929" y="17174"/>
                  </a:lnTo>
                  <a:lnTo>
                    <a:pt x="9141" y="17857"/>
                  </a:lnTo>
                  <a:lnTo>
                    <a:pt x="9157" y="18215"/>
                  </a:lnTo>
                  <a:lnTo>
                    <a:pt x="9108" y="18882"/>
                  </a:lnTo>
                  <a:lnTo>
                    <a:pt x="8864" y="19825"/>
                  </a:lnTo>
                  <a:lnTo>
                    <a:pt x="8474" y="20427"/>
                  </a:lnTo>
                  <a:lnTo>
                    <a:pt x="7986" y="20834"/>
                  </a:lnTo>
                  <a:lnTo>
                    <a:pt x="7498" y="21257"/>
                  </a:lnTo>
                  <a:lnTo>
                    <a:pt x="7027" y="21826"/>
                  </a:lnTo>
                  <a:lnTo>
                    <a:pt x="6669" y="22720"/>
                  </a:lnTo>
                  <a:lnTo>
                    <a:pt x="6457" y="24103"/>
                  </a:lnTo>
                  <a:lnTo>
                    <a:pt x="6457" y="25062"/>
                  </a:lnTo>
                  <a:lnTo>
                    <a:pt x="25095" y="25062"/>
                  </a:lnTo>
                  <a:lnTo>
                    <a:pt x="25144" y="24818"/>
                  </a:lnTo>
                  <a:lnTo>
                    <a:pt x="25242" y="23273"/>
                  </a:lnTo>
                  <a:lnTo>
                    <a:pt x="25209" y="21842"/>
                  </a:lnTo>
                  <a:lnTo>
                    <a:pt x="24949" y="20248"/>
                  </a:lnTo>
                  <a:lnTo>
                    <a:pt x="24575" y="19012"/>
                  </a:lnTo>
                  <a:lnTo>
                    <a:pt x="24217" y="18215"/>
                  </a:lnTo>
                  <a:lnTo>
                    <a:pt x="23745" y="17467"/>
                  </a:lnTo>
                  <a:lnTo>
                    <a:pt x="23160" y="16768"/>
                  </a:lnTo>
                  <a:lnTo>
                    <a:pt x="22461" y="16150"/>
                  </a:lnTo>
                  <a:lnTo>
                    <a:pt x="21615" y="15629"/>
                  </a:lnTo>
                  <a:lnTo>
                    <a:pt x="21143" y="15402"/>
                  </a:lnTo>
                  <a:lnTo>
                    <a:pt x="19354" y="14670"/>
                  </a:lnTo>
                  <a:lnTo>
                    <a:pt x="17728" y="13873"/>
                  </a:lnTo>
                  <a:lnTo>
                    <a:pt x="16996" y="13336"/>
                  </a:lnTo>
                  <a:lnTo>
                    <a:pt x="16427" y="12718"/>
                  </a:lnTo>
                  <a:lnTo>
                    <a:pt x="15939" y="11889"/>
                  </a:lnTo>
                  <a:lnTo>
                    <a:pt x="15044" y="10149"/>
                  </a:lnTo>
                  <a:lnTo>
                    <a:pt x="14101" y="8343"/>
                  </a:lnTo>
                  <a:lnTo>
                    <a:pt x="13825" y="7839"/>
                  </a:lnTo>
                  <a:lnTo>
                    <a:pt x="13142" y="6798"/>
                  </a:lnTo>
                  <a:lnTo>
                    <a:pt x="12312" y="5741"/>
                  </a:lnTo>
                  <a:lnTo>
                    <a:pt x="11385" y="4700"/>
                  </a:lnTo>
                  <a:lnTo>
                    <a:pt x="10361" y="3692"/>
                  </a:lnTo>
                  <a:lnTo>
                    <a:pt x="9271" y="2749"/>
                  </a:lnTo>
                  <a:lnTo>
                    <a:pt x="8149" y="1903"/>
                  </a:lnTo>
                  <a:lnTo>
                    <a:pt x="7010" y="1171"/>
                  </a:lnTo>
                  <a:lnTo>
                    <a:pt x="5888" y="602"/>
                  </a:lnTo>
                  <a:lnTo>
                    <a:pt x="4782" y="195"/>
                  </a:lnTo>
                  <a:lnTo>
                    <a:pt x="3741" y="0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9"/>
            <p:cNvSpPr/>
            <p:nvPr/>
          </p:nvSpPr>
          <p:spPr>
            <a:xfrm rot="-513623">
              <a:off x="2350331" y="2130003"/>
              <a:ext cx="3468864" cy="1705616"/>
            </a:xfrm>
            <a:custGeom>
              <a:avLst/>
              <a:gdLst/>
              <a:ahLst/>
              <a:cxnLst/>
              <a:rect l="l" t="t" r="r" b="b"/>
              <a:pathLst>
                <a:path w="103632" h="67056" fill="none" extrusionOk="0">
                  <a:moveTo>
                    <a:pt x="103631" y="35569"/>
                  </a:moveTo>
                  <a:lnTo>
                    <a:pt x="102476" y="35748"/>
                  </a:lnTo>
                  <a:lnTo>
                    <a:pt x="100069" y="36220"/>
                  </a:lnTo>
                  <a:lnTo>
                    <a:pt x="97614" y="36886"/>
                  </a:lnTo>
                  <a:lnTo>
                    <a:pt x="95190" y="37781"/>
                  </a:lnTo>
                  <a:lnTo>
                    <a:pt x="93434" y="38659"/>
                  </a:lnTo>
                  <a:lnTo>
                    <a:pt x="92312" y="39326"/>
                  </a:lnTo>
                  <a:lnTo>
                    <a:pt x="91238" y="40074"/>
                  </a:lnTo>
                  <a:lnTo>
                    <a:pt x="90214" y="40920"/>
                  </a:lnTo>
                  <a:lnTo>
                    <a:pt x="89270" y="41863"/>
                  </a:lnTo>
                  <a:lnTo>
                    <a:pt x="88408" y="42888"/>
                  </a:lnTo>
                  <a:lnTo>
                    <a:pt x="87628" y="44026"/>
                  </a:lnTo>
                  <a:lnTo>
                    <a:pt x="86945" y="45278"/>
                  </a:lnTo>
                  <a:lnTo>
                    <a:pt x="86652" y="45961"/>
                  </a:lnTo>
                  <a:lnTo>
                    <a:pt x="86343" y="46661"/>
                  </a:lnTo>
                  <a:lnTo>
                    <a:pt x="85790" y="48190"/>
                  </a:lnTo>
                  <a:lnTo>
                    <a:pt x="85286" y="49816"/>
                  </a:lnTo>
                  <a:lnTo>
                    <a:pt x="84896" y="51540"/>
                  </a:lnTo>
                  <a:lnTo>
                    <a:pt x="84652" y="53361"/>
                  </a:lnTo>
                  <a:lnTo>
                    <a:pt x="84603" y="55248"/>
                  </a:lnTo>
                  <a:lnTo>
                    <a:pt x="84798" y="57183"/>
                  </a:lnTo>
                  <a:lnTo>
                    <a:pt x="85253" y="59184"/>
                  </a:lnTo>
                  <a:lnTo>
                    <a:pt x="85611" y="60176"/>
                  </a:lnTo>
                  <a:lnTo>
                    <a:pt x="85871" y="60778"/>
                  </a:lnTo>
                  <a:lnTo>
                    <a:pt x="86554" y="61851"/>
                  </a:lnTo>
                  <a:lnTo>
                    <a:pt x="87433" y="62778"/>
                  </a:lnTo>
                  <a:lnTo>
                    <a:pt x="88474" y="63542"/>
                  </a:lnTo>
                  <a:lnTo>
                    <a:pt x="89612" y="64144"/>
                  </a:lnTo>
                  <a:lnTo>
                    <a:pt x="90832" y="64583"/>
                  </a:lnTo>
                  <a:lnTo>
                    <a:pt x="92084" y="64827"/>
                  </a:lnTo>
                  <a:lnTo>
                    <a:pt x="93353" y="64876"/>
                  </a:lnTo>
                  <a:lnTo>
                    <a:pt x="93971" y="64827"/>
                  </a:lnTo>
                  <a:lnTo>
                    <a:pt x="94654" y="64713"/>
                  </a:lnTo>
                  <a:lnTo>
                    <a:pt x="95906" y="64404"/>
                  </a:lnTo>
                  <a:lnTo>
                    <a:pt x="97028" y="63965"/>
                  </a:lnTo>
                  <a:lnTo>
                    <a:pt x="98036" y="63412"/>
                  </a:lnTo>
                  <a:lnTo>
                    <a:pt x="98898" y="62745"/>
                  </a:lnTo>
                  <a:lnTo>
                    <a:pt x="99647" y="61997"/>
                  </a:lnTo>
                  <a:lnTo>
                    <a:pt x="100265" y="61168"/>
                  </a:lnTo>
                  <a:lnTo>
                    <a:pt x="100769" y="60273"/>
                  </a:lnTo>
                  <a:lnTo>
                    <a:pt x="101143" y="59314"/>
                  </a:lnTo>
                  <a:lnTo>
                    <a:pt x="101403" y="58305"/>
                  </a:lnTo>
                  <a:lnTo>
                    <a:pt x="101533" y="57281"/>
                  </a:lnTo>
                  <a:lnTo>
                    <a:pt x="101566" y="56224"/>
                  </a:lnTo>
                  <a:lnTo>
                    <a:pt x="101468" y="55150"/>
                  </a:lnTo>
                  <a:lnTo>
                    <a:pt x="101257" y="54093"/>
                  </a:lnTo>
                  <a:lnTo>
                    <a:pt x="100948" y="53036"/>
                  </a:lnTo>
                  <a:lnTo>
                    <a:pt x="100509" y="52012"/>
                  </a:lnTo>
                  <a:lnTo>
                    <a:pt x="100248" y="51524"/>
                  </a:lnTo>
                  <a:lnTo>
                    <a:pt x="100037" y="51150"/>
                  </a:lnTo>
                  <a:lnTo>
                    <a:pt x="99565" y="50450"/>
                  </a:lnTo>
                  <a:lnTo>
                    <a:pt x="99012" y="49800"/>
                  </a:lnTo>
                  <a:lnTo>
                    <a:pt x="98411" y="49198"/>
                  </a:lnTo>
                  <a:lnTo>
                    <a:pt x="97386" y="48368"/>
                  </a:lnTo>
                  <a:lnTo>
                    <a:pt x="95808" y="47441"/>
                  </a:lnTo>
                  <a:lnTo>
                    <a:pt x="94019" y="46677"/>
                  </a:lnTo>
                  <a:lnTo>
                    <a:pt x="92052" y="46092"/>
                  </a:lnTo>
                  <a:lnTo>
                    <a:pt x="89905" y="45685"/>
                  </a:lnTo>
                  <a:lnTo>
                    <a:pt x="87612" y="45441"/>
                  </a:lnTo>
                  <a:lnTo>
                    <a:pt x="85188" y="45360"/>
                  </a:lnTo>
                  <a:lnTo>
                    <a:pt x="82684" y="45441"/>
                  </a:lnTo>
                  <a:lnTo>
                    <a:pt x="80082" y="45685"/>
                  </a:lnTo>
                  <a:lnTo>
                    <a:pt x="77414" y="46092"/>
                  </a:lnTo>
                  <a:lnTo>
                    <a:pt x="74715" y="46645"/>
                  </a:lnTo>
                  <a:lnTo>
                    <a:pt x="72015" y="47344"/>
                  </a:lnTo>
                  <a:lnTo>
                    <a:pt x="69299" y="48206"/>
                  </a:lnTo>
                  <a:lnTo>
                    <a:pt x="66615" y="49214"/>
                  </a:lnTo>
                  <a:lnTo>
                    <a:pt x="65298" y="49767"/>
                  </a:lnTo>
                  <a:lnTo>
                    <a:pt x="64143" y="50288"/>
                  </a:lnTo>
                  <a:lnTo>
                    <a:pt x="62062" y="51377"/>
                  </a:lnTo>
                  <a:lnTo>
                    <a:pt x="60224" y="52516"/>
                  </a:lnTo>
                  <a:lnTo>
                    <a:pt x="58597" y="53687"/>
                  </a:lnTo>
                  <a:lnTo>
                    <a:pt x="57150" y="54890"/>
                  </a:lnTo>
                  <a:lnTo>
                    <a:pt x="55816" y="56094"/>
                  </a:lnTo>
                  <a:lnTo>
                    <a:pt x="53995" y="57915"/>
                  </a:lnTo>
                  <a:lnTo>
                    <a:pt x="51669" y="60290"/>
                  </a:lnTo>
                  <a:lnTo>
                    <a:pt x="49815" y="61965"/>
                  </a:lnTo>
                  <a:lnTo>
                    <a:pt x="48465" y="63006"/>
                  </a:lnTo>
                  <a:lnTo>
                    <a:pt x="46985" y="63981"/>
                  </a:lnTo>
                  <a:lnTo>
                    <a:pt x="45326" y="64876"/>
                  </a:lnTo>
                  <a:lnTo>
                    <a:pt x="43456" y="65673"/>
                  </a:lnTo>
                  <a:lnTo>
                    <a:pt x="41326" y="66372"/>
                  </a:lnTo>
                  <a:lnTo>
                    <a:pt x="40138" y="66681"/>
                  </a:lnTo>
                  <a:lnTo>
                    <a:pt x="39862" y="66730"/>
                  </a:lnTo>
                  <a:lnTo>
                    <a:pt x="38479" y="66925"/>
                  </a:lnTo>
                  <a:lnTo>
                    <a:pt x="36300" y="67055"/>
                  </a:lnTo>
                  <a:lnTo>
                    <a:pt x="33552" y="67006"/>
                  </a:lnTo>
                  <a:lnTo>
                    <a:pt x="31210" y="66763"/>
                  </a:lnTo>
                  <a:lnTo>
                    <a:pt x="29583" y="66470"/>
                  </a:lnTo>
                  <a:lnTo>
                    <a:pt x="27941" y="66047"/>
                  </a:lnTo>
                  <a:lnTo>
                    <a:pt x="26282" y="65478"/>
                  </a:lnTo>
                  <a:lnTo>
                    <a:pt x="24655" y="64762"/>
                  </a:lnTo>
                  <a:lnTo>
                    <a:pt x="23078" y="63851"/>
                  </a:lnTo>
                  <a:lnTo>
                    <a:pt x="21565" y="62762"/>
                  </a:lnTo>
                  <a:lnTo>
                    <a:pt x="20167" y="61444"/>
                  </a:lnTo>
                  <a:lnTo>
                    <a:pt x="19516" y="60696"/>
                  </a:lnTo>
                  <a:lnTo>
                    <a:pt x="18849" y="59851"/>
                  </a:lnTo>
                  <a:lnTo>
                    <a:pt x="17662" y="57964"/>
                  </a:lnTo>
                  <a:lnTo>
                    <a:pt x="16719" y="55931"/>
                  </a:lnTo>
                  <a:lnTo>
                    <a:pt x="16182" y="54321"/>
                  </a:lnTo>
                  <a:lnTo>
                    <a:pt x="15938" y="53231"/>
                  </a:lnTo>
                  <a:lnTo>
                    <a:pt x="15759" y="52125"/>
                  </a:lnTo>
                  <a:lnTo>
                    <a:pt x="15694" y="51019"/>
                  </a:lnTo>
                  <a:lnTo>
                    <a:pt x="15727" y="49930"/>
                  </a:lnTo>
                  <a:lnTo>
                    <a:pt x="15857" y="48840"/>
                  </a:lnTo>
                  <a:lnTo>
                    <a:pt x="16117" y="47767"/>
                  </a:lnTo>
                  <a:lnTo>
                    <a:pt x="16491" y="46742"/>
                  </a:lnTo>
                  <a:lnTo>
                    <a:pt x="16995" y="45734"/>
                  </a:lnTo>
                  <a:lnTo>
                    <a:pt x="17630" y="44774"/>
                  </a:lnTo>
                  <a:lnTo>
                    <a:pt x="18020" y="44303"/>
                  </a:lnTo>
                  <a:lnTo>
                    <a:pt x="18313" y="43961"/>
                  </a:lnTo>
                  <a:lnTo>
                    <a:pt x="18947" y="43343"/>
                  </a:lnTo>
                  <a:lnTo>
                    <a:pt x="19630" y="42823"/>
                  </a:lnTo>
                  <a:lnTo>
                    <a:pt x="20329" y="42384"/>
                  </a:lnTo>
                  <a:lnTo>
                    <a:pt x="21061" y="42009"/>
                  </a:lnTo>
                  <a:lnTo>
                    <a:pt x="21809" y="41733"/>
                  </a:lnTo>
                  <a:lnTo>
                    <a:pt x="22558" y="41538"/>
                  </a:lnTo>
                  <a:lnTo>
                    <a:pt x="23322" y="41408"/>
                  </a:lnTo>
                  <a:lnTo>
                    <a:pt x="24086" y="41375"/>
                  </a:lnTo>
                  <a:lnTo>
                    <a:pt x="24834" y="41424"/>
                  </a:lnTo>
                  <a:lnTo>
                    <a:pt x="25583" y="41538"/>
                  </a:lnTo>
                  <a:lnTo>
                    <a:pt x="26298" y="41733"/>
                  </a:lnTo>
                  <a:lnTo>
                    <a:pt x="26981" y="42009"/>
                  </a:lnTo>
                  <a:lnTo>
                    <a:pt x="27648" y="42367"/>
                  </a:lnTo>
                  <a:lnTo>
                    <a:pt x="28266" y="42790"/>
                  </a:lnTo>
                  <a:lnTo>
                    <a:pt x="28851" y="43294"/>
                  </a:lnTo>
                  <a:lnTo>
                    <a:pt x="29112" y="43587"/>
                  </a:lnTo>
                  <a:lnTo>
                    <a:pt x="29453" y="43977"/>
                  </a:lnTo>
                  <a:lnTo>
                    <a:pt x="30071" y="44807"/>
                  </a:lnTo>
                  <a:lnTo>
                    <a:pt x="30575" y="45636"/>
                  </a:lnTo>
                  <a:lnTo>
                    <a:pt x="30966" y="46498"/>
                  </a:lnTo>
                  <a:lnTo>
                    <a:pt x="31258" y="47376"/>
                  </a:lnTo>
                  <a:lnTo>
                    <a:pt x="31454" y="48238"/>
                  </a:lnTo>
                  <a:lnTo>
                    <a:pt x="31535" y="49117"/>
                  </a:lnTo>
                  <a:lnTo>
                    <a:pt x="31535" y="49979"/>
                  </a:lnTo>
                  <a:lnTo>
                    <a:pt x="31421" y="50841"/>
                  </a:lnTo>
                  <a:lnTo>
                    <a:pt x="31210" y="51686"/>
                  </a:lnTo>
                  <a:lnTo>
                    <a:pt x="30917" y="52499"/>
                  </a:lnTo>
                  <a:lnTo>
                    <a:pt x="30510" y="53296"/>
                  </a:lnTo>
                  <a:lnTo>
                    <a:pt x="30022" y="54044"/>
                  </a:lnTo>
                  <a:lnTo>
                    <a:pt x="29437" y="54776"/>
                  </a:lnTo>
                  <a:lnTo>
                    <a:pt x="28754" y="55443"/>
                  </a:lnTo>
                  <a:lnTo>
                    <a:pt x="27990" y="56077"/>
                  </a:lnTo>
                  <a:lnTo>
                    <a:pt x="27567" y="56370"/>
                  </a:lnTo>
                  <a:lnTo>
                    <a:pt x="27030" y="56695"/>
                  </a:lnTo>
                  <a:lnTo>
                    <a:pt x="25859" y="57183"/>
                  </a:lnTo>
                  <a:lnTo>
                    <a:pt x="24590" y="57460"/>
                  </a:lnTo>
                  <a:lnTo>
                    <a:pt x="23224" y="57557"/>
                  </a:lnTo>
                  <a:lnTo>
                    <a:pt x="21793" y="57476"/>
                  </a:lnTo>
                  <a:lnTo>
                    <a:pt x="20297" y="57232"/>
                  </a:lnTo>
                  <a:lnTo>
                    <a:pt x="18768" y="56826"/>
                  </a:lnTo>
                  <a:lnTo>
                    <a:pt x="17223" y="56273"/>
                  </a:lnTo>
                  <a:lnTo>
                    <a:pt x="15662" y="55606"/>
                  </a:lnTo>
                  <a:lnTo>
                    <a:pt x="14117" y="54809"/>
                  </a:lnTo>
                  <a:lnTo>
                    <a:pt x="12604" y="53898"/>
                  </a:lnTo>
                  <a:lnTo>
                    <a:pt x="11124" y="52890"/>
                  </a:lnTo>
                  <a:lnTo>
                    <a:pt x="9726" y="51800"/>
                  </a:lnTo>
                  <a:lnTo>
                    <a:pt x="8392" y="50645"/>
                  </a:lnTo>
                  <a:lnTo>
                    <a:pt x="7140" y="49426"/>
                  </a:lnTo>
                  <a:lnTo>
                    <a:pt x="6018" y="48157"/>
                  </a:lnTo>
                  <a:lnTo>
                    <a:pt x="5497" y="47507"/>
                  </a:lnTo>
                  <a:lnTo>
                    <a:pt x="5107" y="46970"/>
                  </a:lnTo>
                  <a:lnTo>
                    <a:pt x="4359" y="45864"/>
                  </a:lnTo>
                  <a:lnTo>
                    <a:pt x="3350" y="44124"/>
                  </a:lnTo>
                  <a:lnTo>
                    <a:pt x="2212" y="41652"/>
                  </a:lnTo>
                  <a:lnTo>
                    <a:pt x="1317" y="39017"/>
                  </a:lnTo>
                  <a:lnTo>
                    <a:pt x="651" y="36252"/>
                  </a:lnTo>
                  <a:lnTo>
                    <a:pt x="211" y="33357"/>
                  </a:lnTo>
                  <a:lnTo>
                    <a:pt x="0" y="30349"/>
                  </a:lnTo>
                  <a:lnTo>
                    <a:pt x="16" y="27275"/>
                  </a:lnTo>
                  <a:lnTo>
                    <a:pt x="244" y="24120"/>
                  </a:lnTo>
                  <a:lnTo>
                    <a:pt x="683" y="20916"/>
                  </a:lnTo>
                  <a:lnTo>
                    <a:pt x="1334" y="17679"/>
                  </a:lnTo>
                  <a:lnTo>
                    <a:pt x="2196" y="14410"/>
                  </a:lnTo>
                  <a:lnTo>
                    <a:pt x="3269" y="11158"/>
                  </a:lnTo>
                  <a:lnTo>
                    <a:pt x="4538" y="7921"/>
                  </a:lnTo>
                  <a:lnTo>
                    <a:pt x="6001" y="4717"/>
                  </a:lnTo>
                  <a:lnTo>
                    <a:pt x="7660" y="1562"/>
                  </a:lnTo>
                  <a:lnTo>
                    <a:pt x="8571" y="1"/>
                  </a:lnTo>
                </a:path>
              </a:pathLst>
            </a:custGeom>
            <a:noFill/>
            <a:ln w="10175" cap="rnd" cmpd="sng">
              <a:solidFill>
                <a:schemeClr val="accent3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9"/>
            <p:cNvSpPr/>
            <p:nvPr/>
          </p:nvSpPr>
          <p:spPr>
            <a:xfrm>
              <a:off x="5997475" y="3054461"/>
              <a:ext cx="904753" cy="876341"/>
            </a:xfrm>
            <a:custGeom>
              <a:avLst/>
              <a:gdLst/>
              <a:ahLst/>
              <a:cxnLst/>
              <a:rect l="l" t="t" r="r" b="b"/>
              <a:pathLst>
                <a:path w="27681" h="26673" extrusionOk="0">
                  <a:moveTo>
                    <a:pt x="0" y="1"/>
                  </a:moveTo>
                  <a:lnTo>
                    <a:pt x="0" y="16606"/>
                  </a:lnTo>
                  <a:lnTo>
                    <a:pt x="0" y="17126"/>
                  </a:lnTo>
                  <a:lnTo>
                    <a:pt x="114" y="18135"/>
                  </a:lnTo>
                  <a:lnTo>
                    <a:pt x="309" y="19127"/>
                  </a:lnTo>
                  <a:lnTo>
                    <a:pt x="602" y="20070"/>
                  </a:lnTo>
                  <a:lnTo>
                    <a:pt x="992" y="20964"/>
                  </a:lnTo>
                  <a:lnTo>
                    <a:pt x="1448" y="21826"/>
                  </a:lnTo>
                  <a:lnTo>
                    <a:pt x="2001" y="22623"/>
                  </a:lnTo>
                  <a:lnTo>
                    <a:pt x="2619" y="23371"/>
                  </a:lnTo>
                  <a:lnTo>
                    <a:pt x="3302" y="24055"/>
                  </a:lnTo>
                  <a:lnTo>
                    <a:pt x="4033" y="24673"/>
                  </a:lnTo>
                  <a:lnTo>
                    <a:pt x="4847" y="25226"/>
                  </a:lnTo>
                  <a:lnTo>
                    <a:pt x="5709" y="25681"/>
                  </a:lnTo>
                  <a:lnTo>
                    <a:pt x="6603" y="26071"/>
                  </a:lnTo>
                  <a:lnTo>
                    <a:pt x="7546" y="26364"/>
                  </a:lnTo>
                  <a:lnTo>
                    <a:pt x="8538" y="26559"/>
                  </a:lnTo>
                  <a:lnTo>
                    <a:pt x="9547" y="26657"/>
                  </a:lnTo>
                  <a:lnTo>
                    <a:pt x="10067" y="26673"/>
                  </a:lnTo>
                  <a:lnTo>
                    <a:pt x="17614" y="26673"/>
                  </a:lnTo>
                  <a:lnTo>
                    <a:pt x="18134" y="26657"/>
                  </a:lnTo>
                  <a:lnTo>
                    <a:pt x="19142" y="26559"/>
                  </a:lnTo>
                  <a:lnTo>
                    <a:pt x="20134" y="26364"/>
                  </a:lnTo>
                  <a:lnTo>
                    <a:pt x="21078" y="26071"/>
                  </a:lnTo>
                  <a:lnTo>
                    <a:pt x="21972" y="25681"/>
                  </a:lnTo>
                  <a:lnTo>
                    <a:pt x="22834" y="25226"/>
                  </a:lnTo>
                  <a:lnTo>
                    <a:pt x="23647" y="24673"/>
                  </a:lnTo>
                  <a:lnTo>
                    <a:pt x="24379" y="24055"/>
                  </a:lnTo>
                  <a:lnTo>
                    <a:pt x="25062" y="23371"/>
                  </a:lnTo>
                  <a:lnTo>
                    <a:pt x="25680" y="22623"/>
                  </a:lnTo>
                  <a:lnTo>
                    <a:pt x="26233" y="21826"/>
                  </a:lnTo>
                  <a:lnTo>
                    <a:pt x="26689" y="20964"/>
                  </a:lnTo>
                  <a:lnTo>
                    <a:pt x="27079" y="20070"/>
                  </a:lnTo>
                  <a:lnTo>
                    <a:pt x="27372" y="19127"/>
                  </a:lnTo>
                  <a:lnTo>
                    <a:pt x="27567" y="18135"/>
                  </a:lnTo>
                  <a:lnTo>
                    <a:pt x="27681" y="17126"/>
                  </a:lnTo>
                  <a:lnTo>
                    <a:pt x="27681" y="16606"/>
                  </a:lnTo>
                  <a:lnTo>
                    <a:pt x="27681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9"/>
            <p:cNvSpPr/>
            <p:nvPr/>
          </p:nvSpPr>
          <p:spPr>
            <a:xfrm>
              <a:off x="6392410" y="1623003"/>
              <a:ext cx="2040753" cy="1431525"/>
            </a:xfrm>
            <a:custGeom>
              <a:avLst/>
              <a:gdLst/>
              <a:ahLst/>
              <a:cxnLst/>
              <a:rect l="l" t="t" r="r" b="b"/>
              <a:pathLst>
                <a:path w="62437" h="43571" extrusionOk="0">
                  <a:moveTo>
                    <a:pt x="1" y="1"/>
                  </a:moveTo>
                  <a:lnTo>
                    <a:pt x="1" y="43571"/>
                  </a:lnTo>
                  <a:lnTo>
                    <a:pt x="58257" y="43571"/>
                  </a:lnTo>
                  <a:lnTo>
                    <a:pt x="58696" y="43555"/>
                  </a:lnTo>
                  <a:lnTo>
                    <a:pt x="59509" y="43392"/>
                  </a:lnTo>
                  <a:lnTo>
                    <a:pt x="60257" y="43067"/>
                  </a:lnTo>
                  <a:lnTo>
                    <a:pt x="60924" y="42611"/>
                  </a:lnTo>
                  <a:lnTo>
                    <a:pt x="61493" y="42058"/>
                  </a:lnTo>
                  <a:lnTo>
                    <a:pt x="61949" y="41375"/>
                  </a:lnTo>
                  <a:lnTo>
                    <a:pt x="62258" y="40627"/>
                  </a:lnTo>
                  <a:lnTo>
                    <a:pt x="62420" y="39814"/>
                  </a:lnTo>
                  <a:lnTo>
                    <a:pt x="62437" y="39391"/>
                  </a:lnTo>
                  <a:lnTo>
                    <a:pt x="62437" y="15045"/>
                  </a:lnTo>
                  <a:lnTo>
                    <a:pt x="62420" y="14264"/>
                  </a:lnTo>
                  <a:lnTo>
                    <a:pt x="62274" y="12752"/>
                  </a:lnTo>
                  <a:lnTo>
                    <a:pt x="61965" y="11288"/>
                  </a:lnTo>
                  <a:lnTo>
                    <a:pt x="61526" y="9873"/>
                  </a:lnTo>
                  <a:lnTo>
                    <a:pt x="60957" y="8523"/>
                  </a:lnTo>
                  <a:lnTo>
                    <a:pt x="60274" y="7238"/>
                  </a:lnTo>
                  <a:lnTo>
                    <a:pt x="59460" y="6035"/>
                  </a:lnTo>
                  <a:lnTo>
                    <a:pt x="58533" y="4929"/>
                  </a:lnTo>
                  <a:lnTo>
                    <a:pt x="57509" y="3904"/>
                  </a:lnTo>
                  <a:lnTo>
                    <a:pt x="56403" y="2977"/>
                  </a:lnTo>
                  <a:lnTo>
                    <a:pt x="55199" y="2180"/>
                  </a:lnTo>
                  <a:lnTo>
                    <a:pt x="53914" y="1481"/>
                  </a:lnTo>
                  <a:lnTo>
                    <a:pt x="52565" y="912"/>
                  </a:lnTo>
                  <a:lnTo>
                    <a:pt x="51166" y="473"/>
                  </a:lnTo>
                  <a:lnTo>
                    <a:pt x="49686" y="164"/>
                  </a:lnTo>
                  <a:lnTo>
                    <a:pt x="48173" y="17"/>
                  </a:lnTo>
                  <a:lnTo>
                    <a:pt x="473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9"/>
            <p:cNvSpPr/>
            <p:nvPr/>
          </p:nvSpPr>
          <p:spPr>
            <a:xfrm>
              <a:off x="5905499" y="1623003"/>
              <a:ext cx="982903" cy="1431525"/>
            </a:xfrm>
            <a:custGeom>
              <a:avLst/>
              <a:gdLst/>
              <a:ahLst/>
              <a:cxnLst/>
              <a:rect l="l" t="t" r="r" b="b"/>
              <a:pathLst>
                <a:path w="30072" h="43571" extrusionOk="0">
                  <a:moveTo>
                    <a:pt x="10377" y="1"/>
                  </a:moveTo>
                  <a:lnTo>
                    <a:pt x="9271" y="115"/>
                  </a:lnTo>
                  <a:lnTo>
                    <a:pt x="8197" y="342"/>
                  </a:lnTo>
                  <a:lnTo>
                    <a:pt x="7173" y="651"/>
                  </a:lnTo>
                  <a:lnTo>
                    <a:pt x="6197" y="1074"/>
                  </a:lnTo>
                  <a:lnTo>
                    <a:pt x="5270" y="1578"/>
                  </a:lnTo>
                  <a:lnTo>
                    <a:pt x="4392" y="2164"/>
                  </a:lnTo>
                  <a:lnTo>
                    <a:pt x="3579" y="2831"/>
                  </a:lnTo>
                  <a:lnTo>
                    <a:pt x="2847" y="3579"/>
                  </a:lnTo>
                  <a:lnTo>
                    <a:pt x="2164" y="4392"/>
                  </a:lnTo>
                  <a:lnTo>
                    <a:pt x="1578" y="5270"/>
                  </a:lnTo>
                  <a:lnTo>
                    <a:pt x="1074" y="6197"/>
                  </a:lnTo>
                  <a:lnTo>
                    <a:pt x="667" y="7173"/>
                  </a:lnTo>
                  <a:lnTo>
                    <a:pt x="342" y="8198"/>
                  </a:lnTo>
                  <a:lnTo>
                    <a:pt x="114" y="9271"/>
                  </a:lnTo>
                  <a:lnTo>
                    <a:pt x="17" y="10377"/>
                  </a:lnTo>
                  <a:lnTo>
                    <a:pt x="1" y="10930"/>
                  </a:lnTo>
                  <a:lnTo>
                    <a:pt x="1" y="43571"/>
                  </a:lnTo>
                  <a:lnTo>
                    <a:pt x="30072" y="43571"/>
                  </a:lnTo>
                  <a:lnTo>
                    <a:pt x="30072" y="10930"/>
                  </a:lnTo>
                  <a:lnTo>
                    <a:pt x="30056" y="10377"/>
                  </a:lnTo>
                  <a:lnTo>
                    <a:pt x="29958" y="9271"/>
                  </a:lnTo>
                  <a:lnTo>
                    <a:pt x="29730" y="8198"/>
                  </a:lnTo>
                  <a:lnTo>
                    <a:pt x="29405" y="7173"/>
                  </a:lnTo>
                  <a:lnTo>
                    <a:pt x="28998" y="6197"/>
                  </a:lnTo>
                  <a:lnTo>
                    <a:pt x="28494" y="5270"/>
                  </a:lnTo>
                  <a:lnTo>
                    <a:pt x="27909" y="4392"/>
                  </a:lnTo>
                  <a:lnTo>
                    <a:pt x="27226" y="3579"/>
                  </a:lnTo>
                  <a:lnTo>
                    <a:pt x="26494" y="2831"/>
                  </a:lnTo>
                  <a:lnTo>
                    <a:pt x="25681" y="2164"/>
                  </a:lnTo>
                  <a:lnTo>
                    <a:pt x="24802" y="1578"/>
                  </a:lnTo>
                  <a:lnTo>
                    <a:pt x="23875" y="1074"/>
                  </a:lnTo>
                  <a:lnTo>
                    <a:pt x="22900" y="651"/>
                  </a:lnTo>
                  <a:lnTo>
                    <a:pt x="21875" y="342"/>
                  </a:lnTo>
                  <a:lnTo>
                    <a:pt x="20802" y="115"/>
                  </a:lnTo>
                  <a:lnTo>
                    <a:pt x="19696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9"/>
            <p:cNvSpPr/>
            <p:nvPr/>
          </p:nvSpPr>
          <p:spPr>
            <a:xfrm>
              <a:off x="5944296" y="1664169"/>
              <a:ext cx="905309" cy="1349223"/>
            </a:xfrm>
            <a:custGeom>
              <a:avLst/>
              <a:gdLst/>
              <a:ahLst/>
              <a:cxnLst/>
              <a:rect l="l" t="t" r="r" b="b"/>
              <a:pathLst>
                <a:path w="27698" h="41066" extrusionOk="0">
                  <a:moveTo>
                    <a:pt x="10084" y="0"/>
                  </a:moveTo>
                  <a:lnTo>
                    <a:pt x="9564" y="16"/>
                  </a:lnTo>
                  <a:lnTo>
                    <a:pt x="8539" y="114"/>
                  </a:lnTo>
                  <a:lnTo>
                    <a:pt x="7563" y="309"/>
                  </a:lnTo>
                  <a:lnTo>
                    <a:pt x="6604" y="602"/>
                  </a:lnTo>
                  <a:lnTo>
                    <a:pt x="5709" y="992"/>
                  </a:lnTo>
                  <a:lnTo>
                    <a:pt x="4847" y="1464"/>
                  </a:lnTo>
                  <a:lnTo>
                    <a:pt x="4050" y="2001"/>
                  </a:lnTo>
                  <a:lnTo>
                    <a:pt x="3302" y="2619"/>
                  </a:lnTo>
                  <a:lnTo>
                    <a:pt x="2619" y="3302"/>
                  </a:lnTo>
                  <a:lnTo>
                    <a:pt x="2001" y="4050"/>
                  </a:lnTo>
                  <a:lnTo>
                    <a:pt x="1465" y="4847"/>
                  </a:lnTo>
                  <a:lnTo>
                    <a:pt x="993" y="5709"/>
                  </a:lnTo>
                  <a:lnTo>
                    <a:pt x="619" y="6603"/>
                  </a:lnTo>
                  <a:lnTo>
                    <a:pt x="326" y="7563"/>
                  </a:lnTo>
                  <a:lnTo>
                    <a:pt x="115" y="8539"/>
                  </a:lnTo>
                  <a:lnTo>
                    <a:pt x="17" y="9547"/>
                  </a:lnTo>
                  <a:lnTo>
                    <a:pt x="1" y="10067"/>
                  </a:lnTo>
                  <a:lnTo>
                    <a:pt x="1" y="41066"/>
                  </a:lnTo>
                  <a:lnTo>
                    <a:pt x="27698" y="41066"/>
                  </a:lnTo>
                  <a:lnTo>
                    <a:pt x="27698" y="10067"/>
                  </a:lnTo>
                  <a:lnTo>
                    <a:pt x="27681" y="9547"/>
                  </a:lnTo>
                  <a:lnTo>
                    <a:pt x="27584" y="8539"/>
                  </a:lnTo>
                  <a:lnTo>
                    <a:pt x="27372" y="7563"/>
                  </a:lnTo>
                  <a:lnTo>
                    <a:pt x="27080" y="6603"/>
                  </a:lnTo>
                  <a:lnTo>
                    <a:pt x="26705" y="5709"/>
                  </a:lnTo>
                  <a:lnTo>
                    <a:pt x="26234" y="4847"/>
                  </a:lnTo>
                  <a:lnTo>
                    <a:pt x="25697" y="4050"/>
                  </a:lnTo>
                  <a:lnTo>
                    <a:pt x="25079" y="3302"/>
                  </a:lnTo>
                  <a:lnTo>
                    <a:pt x="24396" y="2619"/>
                  </a:lnTo>
                  <a:lnTo>
                    <a:pt x="23648" y="2001"/>
                  </a:lnTo>
                  <a:lnTo>
                    <a:pt x="22851" y="1464"/>
                  </a:lnTo>
                  <a:lnTo>
                    <a:pt x="21989" y="992"/>
                  </a:lnTo>
                  <a:lnTo>
                    <a:pt x="21078" y="602"/>
                  </a:lnTo>
                  <a:lnTo>
                    <a:pt x="20135" y="309"/>
                  </a:lnTo>
                  <a:lnTo>
                    <a:pt x="19159" y="114"/>
                  </a:lnTo>
                  <a:lnTo>
                    <a:pt x="18135" y="16"/>
                  </a:lnTo>
                  <a:lnTo>
                    <a:pt x="17614" y="0"/>
                  </a:lnTo>
                  <a:close/>
                </a:path>
              </a:pathLst>
            </a:custGeom>
            <a:solidFill>
              <a:srgbClr val="045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9"/>
            <p:cNvSpPr/>
            <p:nvPr/>
          </p:nvSpPr>
          <p:spPr>
            <a:xfrm>
              <a:off x="5949624" y="1663085"/>
              <a:ext cx="905309" cy="1348698"/>
            </a:xfrm>
            <a:custGeom>
              <a:avLst/>
              <a:gdLst/>
              <a:ahLst/>
              <a:cxnLst/>
              <a:rect l="l" t="t" r="r" b="b"/>
              <a:pathLst>
                <a:path w="27698" h="41050" extrusionOk="0">
                  <a:moveTo>
                    <a:pt x="9547" y="1"/>
                  </a:moveTo>
                  <a:lnTo>
                    <a:pt x="8539" y="115"/>
                  </a:lnTo>
                  <a:lnTo>
                    <a:pt x="7563" y="310"/>
                  </a:lnTo>
                  <a:lnTo>
                    <a:pt x="6603" y="602"/>
                  </a:lnTo>
                  <a:lnTo>
                    <a:pt x="5709" y="993"/>
                  </a:lnTo>
                  <a:lnTo>
                    <a:pt x="4847" y="1448"/>
                  </a:lnTo>
                  <a:lnTo>
                    <a:pt x="4050" y="2001"/>
                  </a:lnTo>
                  <a:lnTo>
                    <a:pt x="3302" y="2603"/>
                  </a:lnTo>
                  <a:lnTo>
                    <a:pt x="2619" y="3286"/>
                  </a:lnTo>
                  <a:lnTo>
                    <a:pt x="2001" y="4034"/>
                  </a:lnTo>
                  <a:lnTo>
                    <a:pt x="1464" y="4847"/>
                  </a:lnTo>
                  <a:lnTo>
                    <a:pt x="993" y="5693"/>
                  </a:lnTo>
                  <a:lnTo>
                    <a:pt x="602" y="6604"/>
                  </a:lnTo>
                  <a:lnTo>
                    <a:pt x="309" y="7547"/>
                  </a:lnTo>
                  <a:lnTo>
                    <a:pt x="114" y="8539"/>
                  </a:lnTo>
                  <a:lnTo>
                    <a:pt x="17" y="9547"/>
                  </a:lnTo>
                  <a:lnTo>
                    <a:pt x="0" y="10068"/>
                  </a:lnTo>
                  <a:lnTo>
                    <a:pt x="0" y="41050"/>
                  </a:lnTo>
                  <a:lnTo>
                    <a:pt x="27697" y="41050"/>
                  </a:lnTo>
                  <a:lnTo>
                    <a:pt x="27697" y="10068"/>
                  </a:lnTo>
                  <a:lnTo>
                    <a:pt x="27681" y="9547"/>
                  </a:lnTo>
                  <a:lnTo>
                    <a:pt x="27583" y="8539"/>
                  </a:lnTo>
                  <a:lnTo>
                    <a:pt x="27388" y="7547"/>
                  </a:lnTo>
                  <a:lnTo>
                    <a:pt x="27095" y="6604"/>
                  </a:lnTo>
                  <a:lnTo>
                    <a:pt x="26705" y="5693"/>
                  </a:lnTo>
                  <a:lnTo>
                    <a:pt x="26233" y="4847"/>
                  </a:lnTo>
                  <a:lnTo>
                    <a:pt x="25697" y="4034"/>
                  </a:lnTo>
                  <a:lnTo>
                    <a:pt x="25079" y="3286"/>
                  </a:lnTo>
                  <a:lnTo>
                    <a:pt x="24396" y="2603"/>
                  </a:lnTo>
                  <a:lnTo>
                    <a:pt x="23648" y="1985"/>
                  </a:lnTo>
                  <a:lnTo>
                    <a:pt x="22851" y="1448"/>
                  </a:lnTo>
                  <a:lnTo>
                    <a:pt x="21989" y="977"/>
                  </a:lnTo>
                  <a:lnTo>
                    <a:pt x="21078" y="602"/>
                  </a:lnTo>
                  <a:lnTo>
                    <a:pt x="20135" y="310"/>
                  </a:lnTo>
                  <a:lnTo>
                    <a:pt x="19159" y="115"/>
                  </a:lnTo>
                  <a:lnTo>
                    <a:pt x="18134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9"/>
            <p:cNvSpPr/>
            <p:nvPr/>
          </p:nvSpPr>
          <p:spPr>
            <a:xfrm>
              <a:off x="5944296" y="3054461"/>
              <a:ext cx="905309" cy="876341"/>
            </a:xfrm>
            <a:custGeom>
              <a:avLst/>
              <a:gdLst/>
              <a:ahLst/>
              <a:cxnLst/>
              <a:rect l="l" t="t" r="r" b="b"/>
              <a:pathLst>
                <a:path w="27698" h="26673" extrusionOk="0">
                  <a:moveTo>
                    <a:pt x="1" y="1"/>
                  </a:moveTo>
                  <a:lnTo>
                    <a:pt x="1" y="16606"/>
                  </a:lnTo>
                  <a:lnTo>
                    <a:pt x="17" y="17126"/>
                  </a:lnTo>
                  <a:lnTo>
                    <a:pt x="115" y="18135"/>
                  </a:lnTo>
                  <a:lnTo>
                    <a:pt x="326" y="19127"/>
                  </a:lnTo>
                  <a:lnTo>
                    <a:pt x="619" y="20070"/>
                  </a:lnTo>
                  <a:lnTo>
                    <a:pt x="993" y="20964"/>
                  </a:lnTo>
                  <a:lnTo>
                    <a:pt x="1465" y="21826"/>
                  </a:lnTo>
                  <a:lnTo>
                    <a:pt x="2001" y="22623"/>
                  </a:lnTo>
                  <a:lnTo>
                    <a:pt x="2619" y="23371"/>
                  </a:lnTo>
                  <a:lnTo>
                    <a:pt x="3302" y="24055"/>
                  </a:lnTo>
                  <a:lnTo>
                    <a:pt x="4050" y="24673"/>
                  </a:lnTo>
                  <a:lnTo>
                    <a:pt x="4847" y="25226"/>
                  </a:lnTo>
                  <a:lnTo>
                    <a:pt x="5709" y="25681"/>
                  </a:lnTo>
                  <a:lnTo>
                    <a:pt x="6604" y="26071"/>
                  </a:lnTo>
                  <a:lnTo>
                    <a:pt x="7563" y="26364"/>
                  </a:lnTo>
                  <a:lnTo>
                    <a:pt x="8539" y="26559"/>
                  </a:lnTo>
                  <a:lnTo>
                    <a:pt x="9564" y="26657"/>
                  </a:lnTo>
                  <a:lnTo>
                    <a:pt x="10084" y="26673"/>
                  </a:lnTo>
                  <a:lnTo>
                    <a:pt x="17614" y="26673"/>
                  </a:lnTo>
                  <a:lnTo>
                    <a:pt x="18135" y="26657"/>
                  </a:lnTo>
                  <a:lnTo>
                    <a:pt x="19159" y="26559"/>
                  </a:lnTo>
                  <a:lnTo>
                    <a:pt x="20135" y="26364"/>
                  </a:lnTo>
                  <a:lnTo>
                    <a:pt x="21078" y="26071"/>
                  </a:lnTo>
                  <a:lnTo>
                    <a:pt x="21989" y="25681"/>
                  </a:lnTo>
                  <a:lnTo>
                    <a:pt x="22851" y="25226"/>
                  </a:lnTo>
                  <a:lnTo>
                    <a:pt x="23648" y="24673"/>
                  </a:lnTo>
                  <a:lnTo>
                    <a:pt x="24396" y="24055"/>
                  </a:lnTo>
                  <a:lnTo>
                    <a:pt x="25079" y="23371"/>
                  </a:lnTo>
                  <a:lnTo>
                    <a:pt x="25697" y="22623"/>
                  </a:lnTo>
                  <a:lnTo>
                    <a:pt x="26234" y="21826"/>
                  </a:lnTo>
                  <a:lnTo>
                    <a:pt x="26705" y="20964"/>
                  </a:lnTo>
                  <a:lnTo>
                    <a:pt x="27080" y="20070"/>
                  </a:lnTo>
                  <a:lnTo>
                    <a:pt x="27372" y="19127"/>
                  </a:lnTo>
                  <a:lnTo>
                    <a:pt x="27584" y="18135"/>
                  </a:lnTo>
                  <a:lnTo>
                    <a:pt x="27681" y="17126"/>
                  </a:lnTo>
                  <a:lnTo>
                    <a:pt x="27698" y="16606"/>
                  </a:lnTo>
                  <a:lnTo>
                    <a:pt x="276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9"/>
            <p:cNvSpPr/>
            <p:nvPr/>
          </p:nvSpPr>
          <p:spPr>
            <a:xfrm>
              <a:off x="6888375" y="2732260"/>
              <a:ext cx="1544791" cy="322242"/>
            </a:xfrm>
            <a:custGeom>
              <a:avLst/>
              <a:gdLst/>
              <a:ahLst/>
              <a:cxnLst/>
              <a:rect l="l" t="t" r="r" b="b"/>
              <a:pathLst>
                <a:path w="47263" h="9808" extrusionOk="0">
                  <a:moveTo>
                    <a:pt x="1" y="1"/>
                  </a:moveTo>
                  <a:lnTo>
                    <a:pt x="1" y="9808"/>
                  </a:lnTo>
                  <a:lnTo>
                    <a:pt x="43392" y="9808"/>
                  </a:lnTo>
                  <a:lnTo>
                    <a:pt x="43798" y="9792"/>
                  </a:lnTo>
                  <a:lnTo>
                    <a:pt x="44547" y="9629"/>
                  </a:lnTo>
                  <a:lnTo>
                    <a:pt x="45246" y="9336"/>
                  </a:lnTo>
                  <a:lnTo>
                    <a:pt x="45864" y="8930"/>
                  </a:lnTo>
                  <a:lnTo>
                    <a:pt x="46384" y="8409"/>
                  </a:lnTo>
                  <a:lnTo>
                    <a:pt x="46791" y="7791"/>
                  </a:lnTo>
                  <a:lnTo>
                    <a:pt x="47084" y="7092"/>
                  </a:lnTo>
                  <a:lnTo>
                    <a:pt x="47246" y="6344"/>
                  </a:lnTo>
                  <a:lnTo>
                    <a:pt x="47263" y="5937"/>
                  </a:lnTo>
                  <a:lnTo>
                    <a:pt x="4726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9"/>
            <p:cNvSpPr/>
            <p:nvPr/>
          </p:nvSpPr>
          <p:spPr>
            <a:xfrm>
              <a:off x="7015422" y="3058732"/>
              <a:ext cx="281254" cy="1446507"/>
            </a:xfrm>
            <a:custGeom>
              <a:avLst/>
              <a:gdLst/>
              <a:ahLst/>
              <a:cxnLst/>
              <a:rect l="l" t="t" r="r" b="b"/>
              <a:pathLst>
                <a:path w="8605" h="44027" extrusionOk="0">
                  <a:moveTo>
                    <a:pt x="1" y="1"/>
                  </a:moveTo>
                  <a:lnTo>
                    <a:pt x="1" y="44026"/>
                  </a:lnTo>
                  <a:lnTo>
                    <a:pt x="8604" y="44026"/>
                  </a:lnTo>
                  <a:lnTo>
                    <a:pt x="8604" y="1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9"/>
            <p:cNvSpPr/>
            <p:nvPr/>
          </p:nvSpPr>
          <p:spPr>
            <a:xfrm>
              <a:off x="7015422" y="3058732"/>
              <a:ext cx="281254" cy="134706"/>
            </a:xfrm>
            <a:custGeom>
              <a:avLst/>
              <a:gdLst/>
              <a:ahLst/>
              <a:cxnLst/>
              <a:rect l="l" t="t" r="r" b="b"/>
              <a:pathLst>
                <a:path w="8605" h="4100" extrusionOk="0">
                  <a:moveTo>
                    <a:pt x="1" y="1"/>
                  </a:moveTo>
                  <a:lnTo>
                    <a:pt x="1" y="2050"/>
                  </a:lnTo>
                  <a:lnTo>
                    <a:pt x="8604" y="4099"/>
                  </a:lnTo>
                  <a:lnTo>
                    <a:pt x="8604" y="1"/>
                  </a:lnTo>
                  <a:close/>
                </a:path>
              </a:pathLst>
            </a:custGeom>
            <a:solidFill>
              <a:srgbClr val="171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9"/>
            <p:cNvSpPr/>
            <p:nvPr/>
          </p:nvSpPr>
          <p:spPr>
            <a:xfrm>
              <a:off x="5944296" y="3054461"/>
              <a:ext cx="956886" cy="191348"/>
            </a:xfrm>
            <a:custGeom>
              <a:avLst/>
              <a:gdLst/>
              <a:ahLst/>
              <a:cxnLst/>
              <a:rect l="l" t="t" r="r" b="b"/>
              <a:pathLst>
                <a:path w="29276" h="5824" extrusionOk="0">
                  <a:moveTo>
                    <a:pt x="1" y="1"/>
                  </a:moveTo>
                  <a:lnTo>
                    <a:pt x="29275" y="5823"/>
                  </a:lnTo>
                  <a:lnTo>
                    <a:pt x="29275" y="1"/>
                  </a:lnTo>
                  <a:close/>
                </a:path>
              </a:pathLst>
            </a:custGeom>
            <a:solidFill>
              <a:srgbClr val="171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9"/>
            <p:cNvSpPr/>
            <p:nvPr/>
          </p:nvSpPr>
          <p:spPr>
            <a:xfrm>
              <a:off x="6306317" y="4467751"/>
              <a:ext cx="2151817" cy="104249"/>
            </a:xfrm>
            <a:custGeom>
              <a:avLst/>
              <a:gdLst/>
              <a:ahLst/>
              <a:cxnLst/>
              <a:rect l="l" t="t" r="r" b="b"/>
              <a:pathLst>
                <a:path w="65835" h="3173" extrusionOk="0">
                  <a:moveTo>
                    <a:pt x="32918" y="1"/>
                  </a:moveTo>
                  <a:lnTo>
                    <a:pt x="26201" y="33"/>
                  </a:lnTo>
                  <a:lnTo>
                    <a:pt x="14393" y="261"/>
                  </a:lnTo>
                  <a:lnTo>
                    <a:pt x="7481" y="586"/>
                  </a:lnTo>
                  <a:lnTo>
                    <a:pt x="3936" y="830"/>
                  </a:lnTo>
                  <a:lnTo>
                    <a:pt x="1431" y="1123"/>
                  </a:lnTo>
                  <a:lnTo>
                    <a:pt x="358" y="1351"/>
                  </a:lnTo>
                  <a:lnTo>
                    <a:pt x="33" y="1497"/>
                  </a:lnTo>
                  <a:lnTo>
                    <a:pt x="0" y="1578"/>
                  </a:lnTo>
                  <a:lnTo>
                    <a:pt x="33" y="1676"/>
                  </a:lnTo>
                  <a:lnTo>
                    <a:pt x="358" y="1822"/>
                  </a:lnTo>
                  <a:lnTo>
                    <a:pt x="1431" y="2050"/>
                  </a:lnTo>
                  <a:lnTo>
                    <a:pt x="3936" y="2343"/>
                  </a:lnTo>
                  <a:lnTo>
                    <a:pt x="7481" y="2587"/>
                  </a:lnTo>
                  <a:lnTo>
                    <a:pt x="14393" y="2912"/>
                  </a:lnTo>
                  <a:lnTo>
                    <a:pt x="26201" y="3140"/>
                  </a:lnTo>
                  <a:lnTo>
                    <a:pt x="32918" y="3172"/>
                  </a:lnTo>
                  <a:lnTo>
                    <a:pt x="39634" y="3140"/>
                  </a:lnTo>
                  <a:lnTo>
                    <a:pt x="51442" y="2912"/>
                  </a:lnTo>
                  <a:lnTo>
                    <a:pt x="58354" y="2587"/>
                  </a:lnTo>
                  <a:lnTo>
                    <a:pt x="61899" y="2343"/>
                  </a:lnTo>
                  <a:lnTo>
                    <a:pt x="64404" y="2050"/>
                  </a:lnTo>
                  <a:lnTo>
                    <a:pt x="65477" y="1822"/>
                  </a:lnTo>
                  <a:lnTo>
                    <a:pt x="65802" y="1676"/>
                  </a:lnTo>
                  <a:lnTo>
                    <a:pt x="65835" y="1578"/>
                  </a:lnTo>
                  <a:lnTo>
                    <a:pt x="65802" y="1497"/>
                  </a:lnTo>
                  <a:lnTo>
                    <a:pt x="65477" y="1351"/>
                  </a:lnTo>
                  <a:lnTo>
                    <a:pt x="64404" y="1123"/>
                  </a:lnTo>
                  <a:lnTo>
                    <a:pt x="61899" y="830"/>
                  </a:lnTo>
                  <a:lnTo>
                    <a:pt x="58354" y="586"/>
                  </a:lnTo>
                  <a:lnTo>
                    <a:pt x="51442" y="261"/>
                  </a:lnTo>
                  <a:lnTo>
                    <a:pt x="39634" y="33"/>
                  </a:lnTo>
                  <a:lnTo>
                    <a:pt x="329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9"/>
            <p:cNvSpPr/>
            <p:nvPr/>
          </p:nvSpPr>
          <p:spPr>
            <a:xfrm>
              <a:off x="7097822" y="3362239"/>
              <a:ext cx="1046704" cy="1142993"/>
            </a:xfrm>
            <a:custGeom>
              <a:avLst/>
              <a:gdLst/>
              <a:ahLst/>
              <a:cxnLst/>
              <a:rect l="l" t="t" r="r" b="b"/>
              <a:pathLst>
                <a:path w="32024" h="34789" extrusionOk="0">
                  <a:moveTo>
                    <a:pt x="23973" y="1"/>
                  </a:moveTo>
                  <a:lnTo>
                    <a:pt x="23079" y="66"/>
                  </a:lnTo>
                  <a:lnTo>
                    <a:pt x="22184" y="212"/>
                  </a:lnTo>
                  <a:lnTo>
                    <a:pt x="21257" y="440"/>
                  </a:lnTo>
                  <a:lnTo>
                    <a:pt x="20314" y="765"/>
                  </a:lnTo>
                  <a:lnTo>
                    <a:pt x="18866" y="1399"/>
                  </a:lnTo>
                  <a:lnTo>
                    <a:pt x="16866" y="2586"/>
                  </a:lnTo>
                  <a:lnTo>
                    <a:pt x="14768" y="4180"/>
                  </a:lnTo>
                  <a:lnTo>
                    <a:pt x="13695" y="5140"/>
                  </a:lnTo>
                  <a:lnTo>
                    <a:pt x="13158" y="5660"/>
                  </a:lnTo>
                  <a:lnTo>
                    <a:pt x="12247" y="6782"/>
                  </a:lnTo>
                  <a:lnTo>
                    <a:pt x="11499" y="8019"/>
                  </a:lnTo>
                  <a:lnTo>
                    <a:pt x="10897" y="9320"/>
                  </a:lnTo>
                  <a:lnTo>
                    <a:pt x="10409" y="10702"/>
                  </a:lnTo>
                  <a:lnTo>
                    <a:pt x="10019" y="12101"/>
                  </a:lnTo>
                  <a:lnTo>
                    <a:pt x="9547" y="14231"/>
                  </a:lnTo>
                  <a:lnTo>
                    <a:pt x="9059" y="16996"/>
                  </a:lnTo>
                  <a:lnTo>
                    <a:pt x="8555" y="19517"/>
                  </a:lnTo>
                  <a:lnTo>
                    <a:pt x="8067" y="21094"/>
                  </a:lnTo>
                  <a:lnTo>
                    <a:pt x="7628" y="21989"/>
                  </a:lnTo>
                  <a:lnTo>
                    <a:pt x="7108" y="22721"/>
                  </a:lnTo>
                  <a:lnTo>
                    <a:pt x="6457" y="23257"/>
                  </a:lnTo>
                  <a:lnTo>
                    <a:pt x="6067" y="23436"/>
                  </a:lnTo>
                  <a:lnTo>
                    <a:pt x="5237" y="23794"/>
                  </a:lnTo>
                  <a:lnTo>
                    <a:pt x="3839" y="24591"/>
                  </a:lnTo>
                  <a:lnTo>
                    <a:pt x="2684" y="25437"/>
                  </a:lnTo>
                  <a:lnTo>
                    <a:pt x="1790" y="26331"/>
                  </a:lnTo>
                  <a:lnTo>
                    <a:pt x="1090" y="27258"/>
                  </a:lnTo>
                  <a:lnTo>
                    <a:pt x="602" y="28201"/>
                  </a:lnTo>
                  <a:lnTo>
                    <a:pt x="261" y="29145"/>
                  </a:lnTo>
                  <a:lnTo>
                    <a:pt x="82" y="30072"/>
                  </a:lnTo>
                  <a:lnTo>
                    <a:pt x="1" y="30966"/>
                  </a:lnTo>
                  <a:lnTo>
                    <a:pt x="33" y="31796"/>
                  </a:lnTo>
                  <a:lnTo>
                    <a:pt x="180" y="32918"/>
                  </a:lnTo>
                  <a:lnTo>
                    <a:pt x="667" y="34544"/>
                  </a:lnTo>
                  <a:lnTo>
                    <a:pt x="781" y="34788"/>
                  </a:lnTo>
                  <a:lnTo>
                    <a:pt x="23062" y="34788"/>
                  </a:lnTo>
                  <a:lnTo>
                    <a:pt x="23144" y="34593"/>
                  </a:lnTo>
                  <a:lnTo>
                    <a:pt x="23257" y="34121"/>
                  </a:lnTo>
                  <a:lnTo>
                    <a:pt x="23339" y="33292"/>
                  </a:lnTo>
                  <a:lnTo>
                    <a:pt x="23257" y="31975"/>
                  </a:lnTo>
                  <a:lnTo>
                    <a:pt x="23030" y="30511"/>
                  </a:lnTo>
                  <a:lnTo>
                    <a:pt x="22688" y="29015"/>
                  </a:lnTo>
                  <a:lnTo>
                    <a:pt x="22282" y="27551"/>
                  </a:lnTo>
                  <a:lnTo>
                    <a:pt x="21826" y="26234"/>
                  </a:lnTo>
                  <a:lnTo>
                    <a:pt x="21387" y="25176"/>
                  </a:lnTo>
                  <a:lnTo>
                    <a:pt x="21176" y="24770"/>
                  </a:lnTo>
                  <a:lnTo>
                    <a:pt x="20981" y="24396"/>
                  </a:lnTo>
                  <a:lnTo>
                    <a:pt x="20720" y="23583"/>
                  </a:lnTo>
                  <a:lnTo>
                    <a:pt x="20672" y="22672"/>
                  </a:lnTo>
                  <a:lnTo>
                    <a:pt x="20916" y="21680"/>
                  </a:lnTo>
                  <a:lnTo>
                    <a:pt x="21501" y="20606"/>
                  </a:lnTo>
                  <a:lnTo>
                    <a:pt x="22493" y="19435"/>
                  </a:lnTo>
                  <a:lnTo>
                    <a:pt x="23989" y="18199"/>
                  </a:lnTo>
                  <a:lnTo>
                    <a:pt x="26039" y="16866"/>
                  </a:lnTo>
                  <a:lnTo>
                    <a:pt x="27323" y="16167"/>
                  </a:lnTo>
                  <a:lnTo>
                    <a:pt x="27974" y="15809"/>
                  </a:lnTo>
                  <a:lnTo>
                    <a:pt x="29112" y="14979"/>
                  </a:lnTo>
                  <a:lnTo>
                    <a:pt x="30039" y="14036"/>
                  </a:lnTo>
                  <a:lnTo>
                    <a:pt x="30771" y="13028"/>
                  </a:lnTo>
                  <a:lnTo>
                    <a:pt x="31324" y="11938"/>
                  </a:lnTo>
                  <a:lnTo>
                    <a:pt x="31714" y="10800"/>
                  </a:lnTo>
                  <a:lnTo>
                    <a:pt x="31942" y="9645"/>
                  </a:lnTo>
                  <a:lnTo>
                    <a:pt x="32023" y="8490"/>
                  </a:lnTo>
                  <a:lnTo>
                    <a:pt x="31975" y="7335"/>
                  </a:lnTo>
                  <a:lnTo>
                    <a:pt x="31812" y="6213"/>
                  </a:lnTo>
                  <a:lnTo>
                    <a:pt x="31519" y="5140"/>
                  </a:lnTo>
                  <a:lnTo>
                    <a:pt x="31145" y="4148"/>
                  </a:lnTo>
                  <a:lnTo>
                    <a:pt x="30674" y="3237"/>
                  </a:lnTo>
                  <a:lnTo>
                    <a:pt x="30137" y="2440"/>
                  </a:lnTo>
                  <a:lnTo>
                    <a:pt x="29535" y="1773"/>
                  </a:lnTo>
                  <a:lnTo>
                    <a:pt x="28885" y="1253"/>
                  </a:lnTo>
                  <a:lnTo>
                    <a:pt x="28527" y="1074"/>
                  </a:lnTo>
                  <a:lnTo>
                    <a:pt x="27746" y="700"/>
                  </a:lnTo>
                  <a:lnTo>
                    <a:pt x="26526" y="293"/>
                  </a:lnTo>
                  <a:lnTo>
                    <a:pt x="25681" y="131"/>
                  </a:lnTo>
                  <a:lnTo>
                    <a:pt x="24835" y="17"/>
                  </a:lnTo>
                  <a:lnTo>
                    <a:pt x="239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9"/>
            <p:cNvSpPr/>
            <p:nvPr/>
          </p:nvSpPr>
          <p:spPr>
            <a:xfrm>
              <a:off x="7621451" y="3870916"/>
              <a:ext cx="836665" cy="634299"/>
            </a:xfrm>
            <a:custGeom>
              <a:avLst/>
              <a:gdLst/>
              <a:ahLst/>
              <a:cxnLst/>
              <a:rect l="l" t="t" r="r" b="b"/>
              <a:pathLst>
                <a:path w="22737" h="19306" extrusionOk="0">
                  <a:moveTo>
                    <a:pt x="21257" y="0"/>
                  </a:moveTo>
                  <a:lnTo>
                    <a:pt x="20671" y="17"/>
                  </a:lnTo>
                  <a:lnTo>
                    <a:pt x="20004" y="163"/>
                  </a:lnTo>
                  <a:lnTo>
                    <a:pt x="19240" y="440"/>
                  </a:lnTo>
                  <a:lnTo>
                    <a:pt x="18410" y="846"/>
                  </a:lnTo>
                  <a:lnTo>
                    <a:pt x="17955" y="1123"/>
                  </a:lnTo>
                  <a:lnTo>
                    <a:pt x="17500" y="1399"/>
                  </a:lnTo>
                  <a:lnTo>
                    <a:pt x="16687" y="2033"/>
                  </a:lnTo>
                  <a:lnTo>
                    <a:pt x="15613" y="3058"/>
                  </a:lnTo>
                  <a:lnTo>
                    <a:pt x="14410" y="4587"/>
                  </a:lnTo>
                  <a:lnTo>
                    <a:pt x="13385" y="6148"/>
                  </a:lnTo>
                  <a:lnTo>
                    <a:pt x="12442" y="7644"/>
                  </a:lnTo>
                  <a:lnTo>
                    <a:pt x="11466" y="9010"/>
                  </a:lnTo>
                  <a:lnTo>
                    <a:pt x="10669" y="9840"/>
                  </a:lnTo>
                  <a:lnTo>
                    <a:pt x="10067" y="10295"/>
                  </a:lnTo>
                  <a:lnTo>
                    <a:pt x="9417" y="10669"/>
                  </a:lnTo>
                  <a:lnTo>
                    <a:pt x="8701" y="10930"/>
                  </a:lnTo>
                  <a:lnTo>
                    <a:pt x="8311" y="11011"/>
                  </a:lnTo>
                  <a:lnTo>
                    <a:pt x="7904" y="11076"/>
                  </a:lnTo>
                  <a:lnTo>
                    <a:pt x="7107" y="11369"/>
                  </a:lnTo>
                  <a:lnTo>
                    <a:pt x="6327" y="11775"/>
                  </a:lnTo>
                  <a:lnTo>
                    <a:pt x="5579" y="12296"/>
                  </a:lnTo>
                  <a:lnTo>
                    <a:pt x="4473" y="13239"/>
                  </a:lnTo>
                  <a:lnTo>
                    <a:pt x="3139" y="14670"/>
                  </a:lnTo>
                  <a:lnTo>
                    <a:pt x="1984" y="16166"/>
                  </a:lnTo>
                  <a:lnTo>
                    <a:pt x="1057" y="17532"/>
                  </a:lnTo>
                  <a:lnTo>
                    <a:pt x="130" y="19061"/>
                  </a:lnTo>
                  <a:lnTo>
                    <a:pt x="0" y="19305"/>
                  </a:lnTo>
                  <a:lnTo>
                    <a:pt x="12718" y="19305"/>
                  </a:lnTo>
                  <a:lnTo>
                    <a:pt x="12718" y="19208"/>
                  </a:lnTo>
                  <a:lnTo>
                    <a:pt x="12816" y="18248"/>
                  </a:lnTo>
                  <a:lnTo>
                    <a:pt x="13125" y="17061"/>
                  </a:lnTo>
                  <a:lnTo>
                    <a:pt x="13515" y="16118"/>
                  </a:lnTo>
                  <a:lnTo>
                    <a:pt x="14068" y="15109"/>
                  </a:lnTo>
                  <a:lnTo>
                    <a:pt x="14849" y="14036"/>
                  </a:lnTo>
                  <a:lnTo>
                    <a:pt x="15337" y="13499"/>
                  </a:lnTo>
                  <a:lnTo>
                    <a:pt x="15808" y="12979"/>
                  </a:lnTo>
                  <a:lnTo>
                    <a:pt x="16491" y="12084"/>
                  </a:lnTo>
                  <a:lnTo>
                    <a:pt x="17109" y="10897"/>
                  </a:lnTo>
                  <a:lnTo>
                    <a:pt x="17565" y="9726"/>
                  </a:lnTo>
                  <a:lnTo>
                    <a:pt x="18020" y="8832"/>
                  </a:lnTo>
                  <a:lnTo>
                    <a:pt x="18703" y="7791"/>
                  </a:lnTo>
                  <a:lnTo>
                    <a:pt x="19744" y="6522"/>
                  </a:lnTo>
                  <a:lnTo>
                    <a:pt x="20460" y="5758"/>
                  </a:lnTo>
                  <a:lnTo>
                    <a:pt x="20834" y="5367"/>
                  </a:lnTo>
                  <a:lnTo>
                    <a:pt x="21452" y="4619"/>
                  </a:lnTo>
                  <a:lnTo>
                    <a:pt x="21956" y="3887"/>
                  </a:lnTo>
                  <a:lnTo>
                    <a:pt x="22330" y="3188"/>
                  </a:lnTo>
                  <a:lnTo>
                    <a:pt x="22574" y="2538"/>
                  </a:lnTo>
                  <a:lnTo>
                    <a:pt x="22720" y="1952"/>
                  </a:lnTo>
                  <a:lnTo>
                    <a:pt x="22737" y="1415"/>
                  </a:lnTo>
                  <a:lnTo>
                    <a:pt x="22639" y="960"/>
                  </a:lnTo>
                  <a:lnTo>
                    <a:pt x="22444" y="586"/>
                  </a:lnTo>
                  <a:lnTo>
                    <a:pt x="22151" y="293"/>
                  </a:lnTo>
                  <a:lnTo>
                    <a:pt x="21761" y="98"/>
                  </a:lnTo>
                  <a:lnTo>
                    <a:pt x="21257" y="0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9"/>
            <p:cNvSpPr/>
            <p:nvPr/>
          </p:nvSpPr>
          <p:spPr>
            <a:xfrm>
              <a:off x="7402938" y="4199004"/>
              <a:ext cx="421048" cy="306209"/>
            </a:xfrm>
            <a:custGeom>
              <a:avLst/>
              <a:gdLst/>
              <a:ahLst/>
              <a:cxnLst/>
              <a:rect l="l" t="t" r="r" b="b"/>
              <a:pathLst>
                <a:path w="12882" h="9320" extrusionOk="0">
                  <a:moveTo>
                    <a:pt x="12101" y="0"/>
                  </a:moveTo>
                  <a:lnTo>
                    <a:pt x="11190" y="98"/>
                  </a:lnTo>
                  <a:lnTo>
                    <a:pt x="10166" y="407"/>
                  </a:lnTo>
                  <a:lnTo>
                    <a:pt x="9434" y="765"/>
                  </a:lnTo>
                  <a:lnTo>
                    <a:pt x="8702" y="1301"/>
                  </a:lnTo>
                  <a:lnTo>
                    <a:pt x="8035" y="2033"/>
                  </a:lnTo>
                  <a:lnTo>
                    <a:pt x="7759" y="2505"/>
                  </a:lnTo>
                  <a:lnTo>
                    <a:pt x="7238" y="3416"/>
                  </a:lnTo>
                  <a:lnTo>
                    <a:pt x="6506" y="4782"/>
                  </a:lnTo>
                  <a:lnTo>
                    <a:pt x="6018" y="5432"/>
                  </a:lnTo>
                  <a:lnTo>
                    <a:pt x="5628" y="5741"/>
                  </a:lnTo>
                  <a:lnTo>
                    <a:pt x="5156" y="5953"/>
                  </a:lnTo>
                  <a:lnTo>
                    <a:pt x="4571" y="6067"/>
                  </a:lnTo>
                  <a:lnTo>
                    <a:pt x="4213" y="6083"/>
                  </a:lnTo>
                  <a:lnTo>
                    <a:pt x="3465" y="6132"/>
                  </a:lnTo>
                  <a:lnTo>
                    <a:pt x="2375" y="6392"/>
                  </a:lnTo>
                  <a:lnTo>
                    <a:pt x="1709" y="6652"/>
                  </a:lnTo>
                  <a:lnTo>
                    <a:pt x="1123" y="7026"/>
                  </a:lnTo>
                  <a:lnTo>
                    <a:pt x="635" y="7514"/>
                  </a:lnTo>
                  <a:lnTo>
                    <a:pt x="261" y="8132"/>
                  </a:lnTo>
                  <a:lnTo>
                    <a:pt x="50" y="8880"/>
                  </a:lnTo>
                  <a:lnTo>
                    <a:pt x="1" y="9319"/>
                  </a:lnTo>
                  <a:lnTo>
                    <a:pt x="6685" y="9319"/>
                  </a:lnTo>
                  <a:lnTo>
                    <a:pt x="7010" y="8717"/>
                  </a:lnTo>
                  <a:lnTo>
                    <a:pt x="8881" y="6018"/>
                  </a:lnTo>
                  <a:lnTo>
                    <a:pt x="9857" y="4798"/>
                  </a:lnTo>
                  <a:lnTo>
                    <a:pt x="10979" y="3562"/>
                  </a:lnTo>
                  <a:lnTo>
                    <a:pt x="12215" y="2407"/>
                  </a:lnTo>
                  <a:lnTo>
                    <a:pt x="12882" y="1887"/>
                  </a:lnTo>
                  <a:lnTo>
                    <a:pt x="12182" y="16"/>
                  </a:lnTo>
                  <a:lnTo>
                    <a:pt x="12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9"/>
            <p:cNvSpPr/>
            <p:nvPr/>
          </p:nvSpPr>
          <p:spPr>
            <a:xfrm>
              <a:off x="6879877" y="4135398"/>
              <a:ext cx="137702" cy="369816"/>
            </a:xfrm>
            <a:custGeom>
              <a:avLst/>
              <a:gdLst/>
              <a:ahLst/>
              <a:cxnLst/>
              <a:rect l="l" t="t" r="r" b="b"/>
              <a:pathLst>
                <a:path w="4213" h="11256" extrusionOk="0">
                  <a:moveTo>
                    <a:pt x="1" y="1"/>
                  </a:moveTo>
                  <a:lnTo>
                    <a:pt x="82" y="82"/>
                  </a:lnTo>
                  <a:lnTo>
                    <a:pt x="879" y="944"/>
                  </a:lnTo>
                  <a:lnTo>
                    <a:pt x="1643" y="2018"/>
                  </a:lnTo>
                  <a:lnTo>
                    <a:pt x="2115" y="2863"/>
                  </a:lnTo>
                  <a:lnTo>
                    <a:pt x="2440" y="3774"/>
                  </a:lnTo>
                  <a:lnTo>
                    <a:pt x="2586" y="4734"/>
                  </a:lnTo>
                  <a:lnTo>
                    <a:pt x="2554" y="5221"/>
                  </a:lnTo>
                  <a:lnTo>
                    <a:pt x="2391" y="6165"/>
                  </a:lnTo>
                  <a:lnTo>
                    <a:pt x="2001" y="7759"/>
                  </a:lnTo>
                  <a:lnTo>
                    <a:pt x="1790" y="8816"/>
                  </a:lnTo>
                  <a:lnTo>
                    <a:pt x="1757" y="9499"/>
                  </a:lnTo>
                  <a:lnTo>
                    <a:pt x="1855" y="10182"/>
                  </a:lnTo>
                  <a:lnTo>
                    <a:pt x="2115" y="10881"/>
                  </a:lnTo>
                  <a:lnTo>
                    <a:pt x="2326" y="11255"/>
                  </a:lnTo>
                  <a:lnTo>
                    <a:pt x="4164" y="11255"/>
                  </a:lnTo>
                  <a:lnTo>
                    <a:pt x="4213" y="19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9"/>
            <p:cNvSpPr/>
            <p:nvPr/>
          </p:nvSpPr>
          <p:spPr>
            <a:xfrm>
              <a:off x="6131942" y="2281828"/>
              <a:ext cx="717665" cy="674907"/>
            </a:xfrm>
            <a:custGeom>
              <a:avLst/>
              <a:gdLst/>
              <a:ahLst/>
              <a:cxnLst/>
              <a:rect l="l" t="t" r="r" b="b"/>
              <a:pathLst>
                <a:path w="21957" h="20542" extrusionOk="0">
                  <a:moveTo>
                    <a:pt x="1676" y="1"/>
                  </a:moveTo>
                  <a:lnTo>
                    <a:pt x="1334" y="17"/>
                  </a:lnTo>
                  <a:lnTo>
                    <a:pt x="733" y="277"/>
                  </a:lnTo>
                  <a:lnTo>
                    <a:pt x="277" y="733"/>
                  </a:lnTo>
                  <a:lnTo>
                    <a:pt x="33" y="1334"/>
                  </a:lnTo>
                  <a:lnTo>
                    <a:pt x="1" y="1660"/>
                  </a:lnTo>
                  <a:lnTo>
                    <a:pt x="1" y="18866"/>
                  </a:lnTo>
                  <a:lnTo>
                    <a:pt x="17" y="19208"/>
                  </a:lnTo>
                  <a:lnTo>
                    <a:pt x="277" y="19810"/>
                  </a:lnTo>
                  <a:lnTo>
                    <a:pt x="733" y="20265"/>
                  </a:lnTo>
                  <a:lnTo>
                    <a:pt x="1334" y="20525"/>
                  </a:lnTo>
                  <a:lnTo>
                    <a:pt x="1676" y="20542"/>
                  </a:lnTo>
                  <a:lnTo>
                    <a:pt x="21957" y="20542"/>
                  </a:lnTo>
                  <a:lnTo>
                    <a:pt x="21957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9"/>
            <p:cNvSpPr/>
            <p:nvPr/>
          </p:nvSpPr>
          <p:spPr>
            <a:xfrm>
              <a:off x="6172341" y="2281828"/>
              <a:ext cx="671415" cy="467067"/>
            </a:xfrm>
            <a:custGeom>
              <a:avLst/>
              <a:gdLst/>
              <a:ahLst/>
              <a:cxnLst/>
              <a:rect l="l" t="t" r="r" b="b"/>
              <a:pathLst>
                <a:path w="20542" h="14216" extrusionOk="0">
                  <a:moveTo>
                    <a:pt x="749" y="1"/>
                  </a:moveTo>
                  <a:lnTo>
                    <a:pt x="489" y="82"/>
                  </a:lnTo>
                  <a:lnTo>
                    <a:pt x="196" y="310"/>
                  </a:lnTo>
                  <a:lnTo>
                    <a:pt x="1" y="765"/>
                  </a:lnTo>
                  <a:lnTo>
                    <a:pt x="50" y="1156"/>
                  </a:lnTo>
                  <a:lnTo>
                    <a:pt x="163" y="1383"/>
                  </a:lnTo>
                  <a:lnTo>
                    <a:pt x="261" y="1497"/>
                  </a:lnTo>
                  <a:lnTo>
                    <a:pt x="12085" y="13304"/>
                  </a:lnTo>
                  <a:lnTo>
                    <a:pt x="12312" y="13532"/>
                  </a:lnTo>
                  <a:lnTo>
                    <a:pt x="12833" y="13874"/>
                  </a:lnTo>
                  <a:lnTo>
                    <a:pt x="13402" y="14101"/>
                  </a:lnTo>
                  <a:lnTo>
                    <a:pt x="13987" y="14215"/>
                  </a:lnTo>
                  <a:lnTo>
                    <a:pt x="14573" y="14215"/>
                  </a:lnTo>
                  <a:lnTo>
                    <a:pt x="15175" y="14101"/>
                  </a:lnTo>
                  <a:lnTo>
                    <a:pt x="15728" y="13874"/>
                  </a:lnTo>
                  <a:lnTo>
                    <a:pt x="16248" y="13532"/>
                  </a:lnTo>
                  <a:lnTo>
                    <a:pt x="16476" y="13304"/>
                  </a:lnTo>
                  <a:lnTo>
                    <a:pt x="20542" y="9238"/>
                  </a:lnTo>
                  <a:lnTo>
                    <a:pt x="20542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9"/>
            <p:cNvSpPr/>
            <p:nvPr/>
          </p:nvSpPr>
          <p:spPr>
            <a:xfrm>
              <a:off x="6180871" y="2331011"/>
              <a:ext cx="668735" cy="464373"/>
            </a:xfrm>
            <a:custGeom>
              <a:avLst/>
              <a:gdLst/>
              <a:ahLst/>
              <a:cxnLst/>
              <a:rect l="l" t="t" r="r" b="b"/>
              <a:pathLst>
                <a:path w="20460" h="14134" extrusionOk="0">
                  <a:moveTo>
                    <a:pt x="0" y="0"/>
                  </a:moveTo>
                  <a:lnTo>
                    <a:pt x="33" y="358"/>
                  </a:lnTo>
                  <a:lnTo>
                    <a:pt x="163" y="1073"/>
                  </a:lnTo>
                  <a:lnTo>
                    <a:pt x="293" y="1415"/>
                  </a:lnTo>
                  <a:lnTo>
                    <a:pt x="423" y="1610"/>
                  </a:lnTo>
                  <a:lnTo>
                    <a:pt x="1399" y="2667"/>
                  </a:lnTo>
                  <a:lnTo>
                    <a:pt x="3968" y="5269"/>
                  </a:lnTo>
                  <a:lnTo>
                    <a:pt x="10295" y="11498"/>
                  </a:lnTo>
                  <a:lnTo>
                    <a:pt x="11694" y="12848"/>
                  </a:lnTo>
                  <a:lnTo>
                    <a:pt x="11872" y="13076"/>
                  </a:lnTo>
                  <a:lnTo>
                    <a:pt x="12864" y="13792"/>
                  </a:lnTo>
                  <a:lnTo>
                    <a:pt x="13369" y="14019"/>
                  </a:lnTo>
                  <a:lnTo>
                    <a:pt x="13938" y="14133"/>
                  </a:lnTo>
                  <a:lnTo>
                    <a:pt x="14540" y="14101"/>
                  </a:lnTo>
                  <a:lnTo>
                    <a:pt x="14849" y="14019"/>
                  </a:lnTo>
                  <a:lnTo>
                    <a:pt x="15174" y="13873"/>
                  </a:lnTo>
                  <a:lnTo>
                    <a:pt x="15971" y="13320"/>
                  </a:lnTo>
                  <a:lnTo>
                    <a:pt x="17337" y="12165"/>
                  </a:lnTo>
                  <a:lnTo>
                    <a:pt x="19955" y="9547"/>
                  </a:lnTo>
                  <a:lnTo>
                    <a:pt x="20460" y="9010"/>
                  </a:lnTo>
                  <a:lnTo>
                    <a:pt x="20281" y="7758"/>
                  </a:lnTo>
                  <a:lnTo>
                    <a:pt x="15906" y="12084"/>
                  </a:lnTo>
                  <a:lnTo>
                    <a:pt x="15857" y="12133"/>
                  </a:lnTo>
                  <a:lnTo>
                    <a:pt x="15402" y="12458"/>
                  </a:lnTo>
                  <a:lnTo>
                    <a:pt x="14946" y="12669"/>
                  </a:lnTo>
                  <a:lnTo>
                    <a:pt x="14393" y="12832"/>
                  </a:lnTo>
                  <a:lnTo>
                    <a:pt x="13743" y="12848"/>
                  </a:lnTo>
                  <a:lnTo>
                    <a:pt x="13011" y="12653"/>
                  </a:lnTo>
                  <a:lnTo>
                    <a:pt x="12230" y="12181"/>
                  </a:lnTo>
                  <a:lnTo>
                    <a:pt x="11824" y="118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9"/>
            <p:cNvSpPr/>
            <p:nvPr/>
          </p:nvSpPr>
          <p:spPr>
            <a:xfrm>
              <a:off x="6459415" y="2585861"/>
              <a:ext cx="390194" cy="371393"/>
            </a:xfrm>
            <a:custGeom>
              <a:avLst/>
              <a:gdLst/>
              <a:ahLst/>
              <a:cxnLst/>
              <a:rect l="l" t="t" r="r" b="b"/>
              <a:pathLst>
                <a:path w="11938" h="11304" extrusionOk="0">
                  <a:moveTo>
                    <a:pt x="11759" y="1"/>
                  </a:moveTo>
                  <a:lnTo>
                    <a:pt x="0" y="11304"/>
                  </a:lnTo>
                  <a:lnTo>
                    <a:pt x="11938" y="11304"/>
                  </a:lnTo>
                  <a:lnTo>
                    <a:pt x="11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9"/>
            <p:cNvSpPr/>
            <p:nvPr/>
          </p:nvSpPr>
          <p:spPr>
            <a:xfrm>
              <a:off x="7302497" y="1883241"/>
              <a:ext cx="161627" cy="162468"/>
            </a:xfrm>
            <a:custGeom>
              <a:avLst/>
              <a:gdLst/>
              <a:ahLst/>
              <a:cxnLst/>
              <a:rect l="l" t="t" r="r" b="b"/>
              <a:pathLst>
                <a:path w="4945" h="4945" extrusionOk="0">
                  <a:moveTo>
                    <a:pt x="2212" y="0"/>
                  </a:moveTo>
                  <a:lnTo>
                    <a:pt x="1724" y="98"/>
                  </a:lnTo>
                  <a:lnTo>
                    <a:pt x="1285" y="293"/>
                  </a:lnTo>
                  <a:lnTo>
                    <a:pt x="895" y="553"/>
                  </a:lnTo>
                  <a:lnTo>
                    <a:pt x="553" y="895"/>
                  </a:lnTo>
                  <a:lnTo>
                    <a:pt x="293" y="1285"/>
                  </a:lnTo>
                  <a:lnTo>
                    <a:pt x="98" y="1740"/>
                  </a:lnTo>
                  <a:lnTo>
                    <a:pt x="0" y="2212"/>
                  </a:lnTo>
                  <a:lnTo>
                    <a:pt x="0" y="2472"/>
                  </a:lnTo>
                  <a:lnTo>
                    <a:pt x="0" y="2716"/>
                  </a:lnTo>
                  <a:lnTo>
                    <a:pt x="98" y="3204"/>
                  </a:lnTo>
                  <a:lnTo>
                    <a:pt x="293" y="3643"/>
                  </a:lnTo>
                  <a:lnTo>
                    <a:pt x="553" y="4050"/>
                  </a:lnTo>
                  <a:lnTo>
                    <a:pt x="895" y="4375"/>
                  </a:lnTo>
                  <a:lnTo>
                    <a:pt x="1285" y="4652"/>
                  </a:lnTo>
                  <a:lnTo>
                    <a:pt x="1724" y="4831"/>
                  </a:lnTo>
                  <a:lnTo>
                    <a:pt x="2212" y="4928"/>
                  </a:lnTo>
                  <a:lnTo>
                    <a:pt x="2472" y="4944"/>
                  </a:lnTo>
                  <a:lnTo>
                    <a:pt x="2716" y="4928"/>
                  </a:lnTo>
                  <a:lnTo>
                    <a:pt x="3204" y="4831"/>
                  </a:lnTo>
                  <a:lnTo>
                    <a:pt x="3643" y="4652"/>
                  </a:lnTo>
                  <a:lnTo>
                    <a:pt x="4033" y="4375"/>
                  </a:lnTo>
                  <a:lnTo>
                    <a:pt x="4375" y="4050"/>
                  </a:lnTo>
                  <a:lnTo>
                    <a:pt x="4635" y="3643"/>
                  </a:lnTo>
                  <a:lnTo>
                    <a:pt x="4830" y="3204"/>
                  </a:lnTo>
                  <a:lnTo>
                    <a:pt x="4928" y="2716"/>
                  </a:lnTo>
                  <a:lnTo>
                    <a:pt x="4944" y="2472"/>
                  </a:lnTo>
                  <a:lnTo>
                    <a:pt x="4928" y="2212"/>
                  </a:lnTo>
                  <a:lnTo>
                    <a:pt x="4830" y="1740"/>
                  </a:lnTo>
                  <a:lnTo>
                    <a:pt x="4635" y="1285"/>
                  </a:lnTo>
                  <a:lnTo>
                    <a:pt x="4375" y="895"/>
                  </a:lnTo>
                  <a:lnTo>
                    <a:pt x="4033" y="553"/>
                  </a:lnTo>
                  <a:lnTo>
                    <a:pt x="3643" y="293"/>
                  </a:lnTo>
                  <a:lnTo>
                    <a:pt x="3204" y="98"/>
                  </a:lnTo>
                  <a:lnTo>
                    <a:pt x="2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9"/>
            <p:cNvSpPr/>
            <p:nvPr/>
          </p:nvSpPr>
          <p:spPr>
            <a:xfrm>
              <a:off x="7348746" y="1929730"/>
              <a:ext cx="69129" cy="69488"/>
            </a:xfrm>
            <a:custGeom>
              <a:avLst/>
              <a:gdLst/>
              <a:ahLst/>
              <a:cxnLst/>
              <a:rect l="l" t="t" r="r" b="b"/>
              <a:pathLst>
                <a:path w="2115" h="2115" extrusionOk="0">
                  <a:moveTo>
                    <a:pt x="1057" y="0"/>
                  </a:moveTo>
                  <a:lnTo>
                    <a:pt x="894" y="16"/>
                  </a:lnTo>
                  <a:lnTo>
                    <a:pt x="585" y="114"/>
                  </a:lnTo>
                  <a:lnTo>
                    <a:pt x="325" y="277"/>
                  </a:lnTo>
                  <a:lnTo>
                    <a:pt x="146" y="521"/>
                  </a:lnTo>
                  <a:lnTo>
                    <a:pt x="33" y="797"/>
                  </a:lnTo>
                  <a:lnTo>
                    <a:pt x="0" y="1090"/>
                  </a:lnTo>
                  <a:lnTo>
                    <a:pt x="49" y="1399"/>
                  </a:lnTo>
                  <a:lnTo>
                    <a:pt x="195" y="1675"/>
                  </a:lnTo>
                  <a:lnTo>
                    <a:pt x="309" y="1805"/>
                  </a:lnTo>
                  <a:lnTo>
                    <a:pt x="439" y="1919"/>
                  </a:lnTo>
                  <a:lnTo>
                    <a:pt x="732" y="2066"/>
                  </a:lnTo>
                  <a:lnTo>
                    <a:pt x="1025" y="2114"/>
                  </a:lnTo>
                  <a:lnTo>
                    <a:pt x="1317" y="2082"/>
                  </a:lnTo>
                  <a:lnTo>
                    <a:pt x="1594" y="1968"/>
                  </a:lnTo>
                  <a:lnTo>
                    <a:pt x="1838" y="1789"/>
                  </a:lnTo>
                  <a:lnTo>
                    <a:pt x="2017" y="1529"/>
                  </a:lnTo>
                  <a:lnTo>
                    <a:pt x="2098" y="1220"/>
                  </a:lnTo>
                  <a:lnTo>
                    <a:pt x="2114" y="1057"/>
                  </a:lnTo>
                  <a:lnTo>
                    <a:pt x="2098" y="846"/>
                  </a:lnTo>
                  <a:lnTo>
                    <a:pt x="1935" y="456"/>
                  </a:lnTo>
                  <a:lnTo>
                    <a:pt x="1659" y="179"/>
                  </a:lnTo>
                  <a:lnTo>
                    <a:pt x="1269" y="16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9"/>
            <p:cNvSpPr/>
            <p:nvPr/>
          </p:nvSpPr>
          <p:spPr>
            <a:xfrm>
              <a:off x="7337045" y="996243"/>
              <a:ext cx="161104" cy="939949"/>
            </a:xfrm>
            <a:custGeom>
              <a:avLst/>
              <a:gdLst/>
              <a:ahLst/>
              <a:cxnLst/>
              <a:rect l="l" t="t" r="r" b="b"/>
              <a:pathLst>
                <a:path w="4929" h="28609" extrusionOk="0">
                  <a:moveTo>
                    <a:pt x="3448" y="1"/>
                  </a:moveTo>
                  <a:lnTo>
                    <a:pt x="0" y="28429"/>
                  </a:lnTo>
                  <a:lnTo>
                    <a:pt x="1480" y="28608"/>
                  </a:lnTo>
                  <a:lnTo>
                    <a:pt x="4928" y="180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9"/>
            <p:cNvSpPr/>
            <p:nvPr/>
          </p:nvSpPr>
          <p:spPr>
            <a:xfrm>
              <a:off x="7448127" y="996250"/>
              <a:ext cx="330669" cy="232482"/>
            </a:xfrm>
            <a:custGeom>
              <a:avLst/>
              <a:gdLst/>
              <a:ahLst/>
              <a:cxnLst/>
              <a:rect l="l" t="t" r="r" b="b"/>
              <a:pathLst>
                <a:path w="8734" h="7076" extrusionOk="0">
                  <a:moveTo>
                    <a:pt x="830" y="1"/>
                  </a:moveTo>
                  <a:lnTo>
                    <a:pt x="0" y="7075"/>
                  </a:lnTo>
                  <a:lnTo>
                    <a:pt x="7677" y="5368"/>
                  </a:lnTo>
                  <a:lnTo>
                    <a:pt x="7010" y="3400"/>
                  </a:lnTo>
                  <a:lnTo>
                    <a:pt x="8734" y="928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3" name="Google Shape;943;p29"/>
          <p:cNvSpPr txBox="1">
            <a:spLocks noGrp="1"/>
          </p:cNvSpPr>
          <p:nvPr>
            <p:ph type="ctrTitle" idx="2"/>
          </p:nvPr>
        </p:nvSpPr>
        <p:spPr>
          <a:xfrm>
            <a:off x="635933" y="2369468"/>
            <a:ext cx="5575500" cy="66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sz="3200" dirty="0" err="1"/>
              <a:t>Terhadap</a:t>
            </a:r>
            <a:r>
              <a:rPr sz="3200" dirty="0"/>
              <a:t> </a:t>
            </a:r>
            <a:r>
              <a:rPr sz="3200" dirty="0" err="1"/>
              <a:t>Layanan</a:t>
            </a:r>
            <a:r>
              <a:rPr sz="3200" dirty="0"/>
              <a:t> Utama pada Website JNE Express</a:t>
            </a:r>
          </a:p>
        </p:txBody>
      </p:sp>
      <p:sp>
        <p:nvSpPr>
          <p:cNvPr id="944" name="Google Shape;944;p29"/>
          <p:cNvSpPr txBox="1">
            <a:spLocks noGrp="1"/>
          </p:cNvSpPr>
          <p:nvPr>
            <p:ph type="subTitle" idx="1"/>
          </p:nvPr>
        </p:nvSpPr>
        <p:spPr>
          <a:xfrm>
            <a:off x="635933" y="3349905"/>
            <a:ext cx="3313318" cy="66240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err="1"/>
              <a:t>Kelompok</a:t>
            </a:r>
            <a:r>
              <a:rPr dirty="0"/>
              <a:t> </a:t>
            </a:r>
            <a:r>
              <a:rPr dirty="0" err="1"/>
              <a:t>TidurnyaKurang</a:t>
            </a:r>
            <a:endParaRPr dirty="0"/>
          </a:p>
        </p:txBody>
      </p:sp>
      <p:sp>
        <p:nvSpPr>
          <p:cNvPr id="945" name="Google Shape;945;p29"/>
          <p:cNvSpPr txBox="1">
            <a:spLocks noGrp="1"/>
          </p:cNvSpPr>
          <p:nvPr>
            <p:ph type="ctrTitle"/>
          </p:nvPr>
        </p:nvSpPr>
        <p:spPr>
          <a:xfrm>
            <a:off x="596841" y="1129230"/>
            <a:ext cx="5575500" cy="59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3200" dirty="0">
                <a:solidFill>
                  <a:schemeClr val="dk1"/>
                </a:solidFill>
              </a:rPr>
              <a:t>Pembaruan Antarmuka Pengguna/Pengalaman Pengguna</a:t>
            </a:r>
            <a:endParaRPr sz="32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1240;p38">
            <a:extLst>
              <a:ext uri="{FF2B5EF4-FFF2-40B4-BE49-F238E27FC236}">
                <a16:creationId xmlns:a16="http://schemas.microsoft.com/office/drawing/2014/main" id="{5B2C81CD-B2F2-4BE5-AE2E-5E6523B8835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97742" y="4265402"/>
            <a:ext cx="1973745" cy="449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Responden : 142 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0" name="Google Shape;1238;p38">
            <a:extLst>
              <a:ext uri="{FF2B5EF4-FFF2-40B4-BE49-F238E27FC236}">
                <a16:creationId xmlns:a16="http://schemas.microsoft.com/office/drawing/2014/main" id="{988781E0-A306-4370-B89B-58DAF54A4D07}"/>
              </a:ext>
            </a:extLst>
          </p:cNvPr>
          <p:cNvSpPr txBox="1">
            <a:spLocks/>
          </p:cNvSpPr>
          <p:nvPr/>
        </p:nvSpPr>
        <p:spPr>
          <a:xfrm>
            <a:off x="749350" y="689252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dk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PENGETAHUAN AKAN SITUS JNE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E38B57-8E83-477E-985F-5D81B5A81C78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14"/>
          <a:stretch/>
        </p:blipFill>
        <p:spPr bwMode="auto">
          <a:xfrm>
            <a:off x="2261871" y="1443587"/>
            <a:ext cx="4620257" cy="270377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85822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1240;p38">
            <a:extLst>
              <a:ext uri="{FF2B5EF4-FFF2-40B4-BE49-F238E27FC236}">
                <a16:creationId xmlns:a16="http://schemas.microsoft.com/office/drawing/2014/main" id="{5B2C81CD-B2F2-4BE5-AE2E-5E6523B8835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97742" y="4265402"/>
            <a:ext cx="1973745" cy="449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Responden : 142 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0" name="Google Shape;1238;p38">
            <a:extLst>
              <a:ext uri="{FF2B5EF4-FFF2-40B4-BE49-F238E27FC236}">
                <a16:creationId xmlns:a16="http://schemas.microsoft.com/office/drawing/2014/main" id="{988781E0-A306-4370-B89B-58DAF54A4D07}"/>
              </a:ext>
            </a:extLst>
          </p:cNvPr>
          <p:cNvSpPr txBox="1">
            <a:spLocks/>
          </p:cNvSpPr>
          <p:nvPr/>
        </p:nvSpPr>
        <p:spPr>
          <a:xfrm>
            <a:off x="1203068" y="649617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dk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TAMPILAN LAYANAN JASA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02DC9C1-38B5-40C5-9469-5CDD8BF39407}"/>
              </a:ext>
            </a:extLst>
          </p:cNvPr>
          <p:cNvCxnSpPr/>
          <p:nvPr/>
        </p:nvCxnSpPr>
        <p:spPr>
          <a:xfrm>
            <a:off x="4477766" y="1290143"/>
            <a:ext cx="0" cy="28636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Google Shape;1532;p47">
            <a:extLst>
              <a:ext uri="{FF2B5EF4-FFF2-40B4-BE49-F238E27FC236}">
                <a16:creationId xmlns:a16="http://schemas.microsoft.com/office/drawing/2014/main" id="{7E760086-77E7-4602-975F-8173DB12C385}"/>
              </a:ext>
            </a:extLst>
          </p:cNvPr>
          <p:cNvSpPr/>
          <p:nvPr/>
        </p:nvSpPr>
        <p:spPr>
          <a:xfrm rot="8703702">
            <a:off x="1453652" y="333179"/>
            <a:ext cx="805366" cy="632877"/>
          </a:xfrm>
          <a:custGeom>
            <a:avLst/>
            <a:gdLst/>
            <a:ahLst/>
            <a:cxnLst/>
            <a:rect l="l" t="t" r="r" b="b"/>
            <a:pathLst>
              <a:path w="139898" h="89892" extrusionOk="0">
                <a:moveTo>
                  <a:pt x="122285" y="1"/>
                </a:moveTo>
                <a:cubicBezTo>
                  <a:pt x="119745" y="1"/>
                  <a:pt x="117174" y="490"/>
                  <a:pt x="114759" y="1295"/>
                </a:cubicBezTo>
                <a:cubicBezTo>
                  <a:pt x="109377" y="3071"/>
                  <a:pt x="104438" y="6216"/>
                  <a:pt x="99351" y="8842"/>
                </a:cubicBezTo>
                <a:cubicBezTo>
                  <a:pt x="88460" y="14364"/>
                  <a:pt x="76541" y="17222"/>
                  <a:pt x="64654" y="17222"/>
                </a:cubicBezTo>
                <a:cubicBezTo>
                  <a:pt x="59298" y="17222"/>
                  <a:pt x="53950" y="16642"/>
                  <a:pt x="48705" y="15464"/>
                </a:cubicBezTo>
                <a:cubicBezTo>
                  <a:pt x="41232" y="14780"/>
                  <a:pt x="36533" y="13855"/>
                  <a:pt x="29134" y="13245"/>
                </a:cubicBezTo>
                <a:cubicBezTo>
                  <a:pt x="28309" y="13169"/>
                  <a:pt x="27479" y="13132"/>
                  <a:pt x="26648" y="13132"/>
                </a:cubicBezTo>
                <a:cubicBezTo>
                  <a:pt x="19706" y="13132"/>
                  <a:pt x="12670" y="15777"/>
                  <a:pt x="7714" y="21476"/>
                </a:cubicBezTo>
                <a:cubicBezTo>
                  <a:pt x="2239" y="27802"/>
                  <a:pt x="1" y="38124"/>
                  <a:pt x="3312" y="46300"/>
                </a:cubicBezTo>
                <a:cubicBezTo>
                  <a:pt x="5624" y="51849"/>
                  <a:pt x="10100" y="55789"/>
                  <a:pt x="14725" y="58785"/>
                </a:cubicBezTo>
                <a:cubicBezTo>
                  <a:pt x="19035" y="61634"/>
                  <a:pt x="23659" y="63872"/>
                  <a:pt x="28524" y="64723"/>
                </a:cubicBezTo>
                <a:cubicBezTo>
                  <a:pt x="30754" y="65131"/>
                  <a:pt x="33011" y="65246"/>
                  <a:pt x="35279" y="65246"/>
                </a:cubicBezTo>
                <a:cubicBezTo>
                  <a:pt x="38245" y="65246"/>
                  <a:pt x="41228" y="65048"/>
                  <a:pt x="44190" y="65048"/>
                </a:cubicBezTo>
                <a:cubicBezTo>
                  <a:pt x="47491" y="65048"/>
                  <a:pt x="50764" y="65294"/>
                  <a:pt x="53958" y="66332"/>
                </a:cubicBezTo>
                <a:cubicBezTo>
                  <a:pt x="63207" y="69347"/>
                  <a:pt x="69903" y="78448"/>
                  <a:pt x="78393" y="83683"/>
                </a:cubicBezTo>
                <a:cubicBezTo>
                  <a:pt x="86015" y="88471"/>
                  <a:pt x="94713" y="89891"/>
                  <a:pt x="103513" y="89891"/>
                </a:cubicBezTo>
                <a:cubicBezTo>
                  <a:pt x="107868" y="89891"/>
                  <a:pt x="112248" y="89543"/>
                  <a:pt x="116535" y="89084"/>
                </a:cubicBezTo>
                <a:cubicBezTo>
                  <a:pt x="119236" y="88844"/>
                  <a:pt x="122084" y="88529"/>
                  <a:pt x="124545" y="87234"/>
                </a:cubicBezTo>
                <a:cubicBezTo>
                  <a:pt x="127097" y="85921"/>
                  <a:pt x="129336" y="83535"/>
                  <a:pt x="129946" y="80446"/>
                </a:cubicBezTo>
                <a:cubicBezTo>
                  <a:pt x="130871" y="75969"/>
                  <a:pt x="128244" y="71585"/>
                  <a:pt x="127486" y="67109"/>
                </a:cubicBezTo>
                <a:cubicBezTo>
                  <a:pt x="126024" y="58933"/>
                  <a:pt x="130556" y="51238"/>
                  <a:pt x="134034" y="43987"/>
                </a:cubicBezTo>
                <a:cubicBezTo>
                  <a:pt x="137271" y="37199"/>
                  <a:pt x="139898" y="29726"/>
                  <a:pt x="139898" y="22031"/>
                </a:cubicBezTo>
                <a:cubicBezTo>
                  <a:pt x="139898" y="14318"/>
                  <a:pt x="136809" y="6216"/>
                  <a:pt x="131019" y="2442"/>
                </a:cubicBezTo>
                <a:cubicBezTo>
                  <a:pt x="128369" y="713"/>
                  <a:pt x="125349" y="1"/>
                  <a:pt x="122285" y="1"/>
                </a:cubicBezTo>
                <a:close/>
              </a:path>
            </a:pathLst>
          </a:custGeom>
          <a:solidFill>
            <a:srgbClr val="EA50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" name="Google Shape;1238;p38">
            <a:extLst>
              <a:ext uri="{FF2B5EF4-FFF2-40B4-BE49-F238E27FC236}">
                <a16:creationId xmlns:a16="http://schemas.microsoft.com/office/drawing/2014/main" id="{0C128536-E3ED-4BBC-895A-C8B9EF7670C0}"/>
              </a:ext>
            </a:extLst>
          </p:cNvPr>
          <p:cNvSpPr txBox="1">
            <a:spLocks/>
          </p:cNvSpPr>
          <p:nvPr/>
        </p:nvSpPr>
        <p:spPr>
          <a:xfrm>
            <a:off x="1430148" y="448778"/>
            <a:ext cx="640079" cy="4943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39DD5D-4413-4F44-BEE9-75E014EFAFCB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96"/>
          <a:stretch/>
        </p:blipFill>
        <p:spPr bwMode="auto">
          <a:xfrm>
            <a:off x="363605" y="1466405"/>
            <a:ext cx="4008120" cy="1828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CEEF3C-323D-4192-B206-419907388BD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877" y="1557972"/>
            <a:ext cx="4246880" cy="202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649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1240;p38">
            <a:extLst>
              <a:ext uri="{FF2B5EF4-FFF2-40B4-BE49-F238E27FC236}">
                <a16:creationId xmlns:a16="http://schemas.microsoft.com/office/drawing/2014/main" id="{5B2C81CD-B2F2-4BE5-AE2E-5E6523B8835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97742" y="4265402"/>
            <a:ext cx="1973745" cy="449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Responden : 142 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0" name="Google Shape;1238;p38">
            <a:extLst>
              <a:ext uri="{FF2B5EF4-FFF2-40B4-BE49-F238E27FC236}">
                <a16:creationId xmlns:a16="http://schemas.microsoft.com/office/drawing/2014/main" id="{988781E0-A306-4370-B89B-58DAF54A4D07}"/>
              </a:ext>
            </a:extLst>
          </p:cNvPr>
          <p:cNvSpPr txBox="1">
            <a:spLocks/>
          </p:cNvSpPr>
          <p:nvPr/>
        </p:nvSpPr>
        <p:spPr>
          <a:xfrm>
            <a:off x="1203068" y="649617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dk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TAMPILAN LAYANAN JASA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02DC9C1-38B5-40C5-9469-5CDD8BF39407}"/>
              </a:ext>
            </a:extLst>
          </p:cNvPr>
          <p:cNvCxnSpPr/>
          <p:nvPr/>
        </p:nvCxnSpPr>
        <p:spPr>
          <a:xfrm>
            <a:off x="4477766" y="1290143"/>
            <a:ext cx="0" cy="28636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Google Shape;1532;p47">
            <a:extLst>
              <a:ext uri="{FF2B5EF4-FFF2-40B4-BE49-F238E27FC236}">
                <a16:creationId xmlns:a16="http://schemas.microsoft.com/office/drawing/2014/main" id="{7E760086-77E7-4602-975F-8173DB12C385}"/>
              </a:ext>
            </a:extLst>
          </p:cNvPr>
          <p:cNvSpPr/>
          <p:nvPr/>
        </p:nvSpPr>
        <p:spPr>
          <a:xfrm rot="8703702">
            <a:off x="1453652" y="333179"/>
            <a:ext cx="805366" cy="632877"/>
          </a:xfrm>
          <a:custGeom>
            <a:avLst/>
            <a:gdLst/>
            <a:ahLst/>
            <a:cxnLst/>
            <a:rect l="l" t="t" r="r" b="b"/>
            <a:pathLst>
              <a:path w="139898" h="89892" extrusionOk="0">
                <a:moveTo>
                  <a:pt x="122285" y="1"/>
                </a:moveTo>
                <a:cubicBezTo>
                  <a:pt x="119745" y="1"/>
                  <a:pt x="117174" y="490"/>
                  <a:pt x="114759" y="1295"/>
                </a:cubicBezTo>
                <a:cubicBezTo>
                  <a:pt x="109377" y="3071"/>
                  <a:pt x="104438" y="6216"/>
                  <a:pt x="99351" y="8842"/>
                </a:cubicBezTo>
                <a:cubicBezTo>
                  <a:pt x="88460" y="14364"/>
                  <a:pt x="76541" y="17222"/>
                  <a:pt x="64654" y="17222"/>
                </a:cubicBezTo>
                <a:cubicBezTo>
                  <a:pt x="59298" y="17222"/>
                  <a:pt x="53950" y="16642"/>
                  <a:pt x="48705" y="15464"/>
                </a:cubicBezTo>
                <a:cubicBezTo>
                  <a:pt x="41232" y="14780"/>
                  <a:pt x="36533" y="13855"/>
                  <a:pt x="29134" y="13245"/>
                </a:cubicBezTo>
                <a:cubicBezTo>
                  <a:pt x="28309" y="13169"/>
                  <a:pt x="27479" y="13132"/>
                  <a:pt x="26648" y="13132"/>
                </a:cubicBezTo>
                <a:cubicBezTo>
                  <a:pt x="19706" y="13132"/>
                  <a:pt x="12670" y="15777"/>
                  <a:pt x="7714" y="21476"/>
                </a:cubicBezTo>
                <a:cubicBezTo>
                  <a:pt x="2239" y="27802"/>
                  <a:pt x="1" y="38124"/>
                  <a:pt x="3312" y="46300"/>
                </a:cubicBezTo>
                <a:cubicBezTo>
                  <a:pt x="5624" y="51849"/>
                  <a:pt x="10100" y="55789"/>
                  <a:pt x="14725" y="58785"/>
                </a:cubicBezTo>
                <a:cubicBezTo>
                  <a:pt x="19035" y="61634"/>
                  <a:pt x="23659" y="63872"/>
                  <a:pt x="28524" y="64723"/>
                </a:cubicBezTo>
                <a:cubicBezTo>
                  <a:pt x="30754" y="65131"/>
                  <a:pt x="33011" y="65246"/>
                  <a:pt x="35279" y="65246"/>
                </a:cubicBezTo>
                <a:cubicBezTo>
                  <a:pt x="38245" y="65246"/>
                  <a:pt x="41228" y="65048"/>
                  <a:pt x="44190" y="65048"/>
                </a:cubicBezTo>
                <a:cubicBezTo>
                  <a:pt x="47491" y="65048"/>
                  <a:pt x="50764" y="65294"/>
                  <a:pt x="53958" y="66332"/>
                </a:cubicBezTo>
                <a:cubicBezTo>
                  <a:pt x="63207" y="69347"/>
                  <a:pt x="69903" y="78448"/>
                  <a:pt x="78393" y="83683"/>
                </a:cubicBezTo>
                <a:cubicBezTo>
                  <a:pt x="86015" y="88471"/>
                  <a:pt x="94713" y="89891"/>
                  <a:pt x="103513" y="89891"/>
                </a:cubicBezTo>
                <a:cubicBezTo>
                  <a:pt x="107868" y="89891"/>
                  <a:pt x="112248" y="89543"/>
                  <a:pt x="116535" y="89084"/>
                </a:cubicBezTo>
                <a:cubicBezTo>
                  <a:pt x="119236" y="88844"/>
                  <a:pt x="122084" y="88529"/>
                  <a:pt x="124545" y="87234"/>
                </a:cubicBezTo>
                <a:cubicBezTo>
                  <a:pt x="127097" y="85921"/>
                  <a:pt x="129336" y="83535"/>
                  <a:pt x="129946" y="80446"/>
                </a:cubicBezTo>
                <a:cubicBezTo>
                  <a:pt x="130871" y="75969"/>
                  <a:pt x="128244" y="71585"/>
                  <a:pt x="127486" y="67109"/>
                </a:cubicBezTo>
                <a:cubicBezTo>
                  <a:pt x="126024" y="58933"/>
                  <a:pt x="130556" y="51238"/>
                  <a:pt x="134034" y="43987"/>
                </a:cubicBezTo>
                <a:cubicBezTo>
                  <a:pt x="137271" y="37199"/>
                  <a:pt x="139898" y="29726"/>
                  <a:pt x="139898" y="22031"/>
                </a:cubicBezTo>
                <a:cubicBezTo>
                  <a:pt x="139898" y="14318"/>
                  <a:pt x="136809" y="6216"/>
                  <a:pt x="131019" y="2442"/>
                </a:cubicBezTo>
                <a:cubicBezTo>
                  <a:pt x="128369" y="713"/>
                  <a:pt x="125349" y="1"/>
                  <a:pt x="122285" y="1"/>
                </a:cubicBezTo>
                <a:close/>
              </a:path>
            </a:pathLst>
          </a:custGeom>
          <a:solidFill>
            <a:srgbClr val="EA50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" name="Google Shape;1238;p38">
            <a:extLst>
              <a:ext uri="{FF2B5EF4-FFF2-40B4-BE49-F238E27FC236}">
                <a16:creationId xmlns:a16="http://schemas.microsoft.com/office/drawing/2014/main" id="{0C128536-E3ED-4BBC-895A-C8B9EF7670C0}"/>
              </a:ext>
            </a:extLst>
          </p:cNvPr>
          <p:cNvSpPr txBox="1">
            <a:spLocks/>
          </p:cNvSpPr>
          <p:nvPr/>
        </p:nvSpPr>
        <p:spPr>
          <a:xfrm>
            <a:off x="1430148" y="448778"/>
            <a:ext cx="640079" cy="4943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A151E0-B7FD-4B42-9293-BE1126101BAD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394"/>
          <a:stretch/>
        </p:blipFill>
        <p:spPr bwMode="auto">
          <a:xfrm>
            <a:off x="463370" y="1689581"/>
            <a:ext cx="3964940" cy="1879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90DCA6-3954-4768-B5B2-F99A7EA1765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286" y="1665970"/>
            <a:ext cx="4372610" cy="211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24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1240;p38">
            <a:extLst>
              <a:ext uri="{FF2B5EF4-FFF2-40B4-BE49-F238E27FC236}">
                <a16:creationId xmlns:a16="http://schemas.microsoft.com/office/drawing/2014/main" id="{5B2C81CD-B2F2-4BE5-AE2E-5E6523B8835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97742" y="4265402"/>
            <a:ext cx="1973745" cy="449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Responden : 142 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0" name="Google Shape;1238;p38">
            <a:extLst>
              <a:ext uri="{FF2B5EF4-FFF2-40B4-BE49-F238E27FC236}">
                <a16:creationId xmlns:a16="http://schemas.microsoft.com/office/drawing/2014/main" id="{988781E0-A306-4370-B89B-58DAF54A4D07}"/>
              </a:ext>
            </a:extLst>
          </p:cNvPr>
          <p:cNvSpPr txBox="1">
            <a:spLocks/>
          </p:cNvSpPr>
          <p:nvPr/>
        </p:nvSpPr>
        <p:spPr>
          <a:xfrm>
            <a:off x="1203068" y="649617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dk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TAMPILAN LAYANAN JASA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02DC9C1-38B5-40C5-9469-5CDD8BF39407}"/>
              </a:ext>
            </a:extLst>
          </p:cNvPr>
          <p:cNvCxnSpPr/>
          <p:nvPr/>
        </p:nvCxnSpPr>
        <p:spPr>
          <a:xfrm>
            <a:off x="4477766" y="1290143"/>
            <a:ext cx="0" cy="28636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Google Shape;1532;p47">
            <a:extLst>
              <a:ext uri="{FF2B5EF4-FFF2-40B4-BE49-F238E27FC236}">
                <a16:creationId xmlns:a16="http://schemas.microsoft.com/office/drawing/2014/main" id="{7E760086-77E7-4602-975F-8173DB12C385}"/>
              </a:ext>
            </a:extLst>
          </p:cNvPr>
          <p:cNvSpPr/>
          <p:nvPr/>
        </p:nvSpPr>
        <p:spPr>
          <a:xfrm rot="8703702">
            <a:off x="1453652" y="333179"/>
            <a:ext cx="805366" cy="632877"/>
          </a:xfrm>
          <a:custGeom>
            <a:avLst/>
            <a:gdLst/>
            <a:ahLst/>
            <a:cxnLst/>
            <a:rect l="l" t="t" r="r" b="b"/>
            <a:pathLst>
              <a:path w="139898" h="89892" extrusionOk="0">
                <a:moveTo>
                  <a:pt x="122285" y="1"/>
                </a:moveTo>
                <a:cubicBezTo>
                  <a:pt x="119745" y="1"/>
                  <a:pt x="117174" y="490"/>
                  <a:pt x="114759" y="1295"/>
                </a:cubicBezTo>
                <a:cubicBezTo>
                  <a:pt x="109377" y="3071"/>
                  <a:pt x="104438" y="6216"/>
                  <a:pt x="99351" y="8842"/>
                </a:cubicBezTo>
                <a:cubicBezTo>
                  <a:pt x="88460" y="14364"/>
                  <a:pt x="76541" y="17222"/>
                  <a:pt x="64654" y="17222"/>
                </a:cubicBezTo>
                <a:cubicBezTo>
                  <a:pt x="59298" y="17222"/>
                  <a:pt x="53950" y="16642"/>
                  <a:pt x="48705" y="15464"/>
                </a:cubicBezTo>
                <a:cubicBezTo>
                  <a:pt x="41232" y="14780"/>
                  <a:pt x="36533" y="13855"/>
                  <a:pt x="29134" y="13245"/>
                </a:cubicBezTo>
                <a:cubicBezTo>
                  <a:pt x="28309" y="13169"/>
                  <a:pt x="27479" y="13132"/>
                  <a:pt x="26648" y="13132"/>
                </a:cubicBezTo>
                <a:cubicBezTo>
                  <a:pt x="19706" y="13132"/>
                  <a:pt x="12670" y="15777"/>
                  <a:pt x="7714" y="21476"/>
                </a:cubicBezTo>
                <a:cubicBezTo>
                  <a:pt x="2239" y="27802"/>
                  <a:pt x="1" y="38124"/>
                  <a:pt x="3312" y="46300"/>
                </a:cubicBezTo>
                <a:cubicBezTo>
                  <a:pt x="5624" y="51849"/>
                  <a:pt x="10100" y="55789"/>
                  <a:pt x="14725" y="58785"/>
                </a:cubicBezTo>
                <a:cubicBezTo>
                  <a:pt x="19035" y="61634"/>
                  <a:pt x="23659" y="63872"/>
                  <a:pt x="28524" y="64723"/>
                </a:cubicBezTo>
                <a:cubicBezTo>
                  <a:pt x="30754" y="65131"/>
                  <a:pt x="33011" y="65246"/>
                  <a:pt x="35279" y="65246"/>
                </a:cubicBezTo>
                <a:cubicBezTo>
                  <a:pt x="38245" y="65246"/>
                  <a:pt x="41228" y="65048"/>
                  <a:pt x="44190" y="65048"/>
                </a:cubicBezTo>
                <a:cubicBezTo>
                  <a:pt x="47491" y="65048"/>
                  <a:pt x="50764" y="65294"/>
                  <a:pt x="53958" y="66332"/>
                </a:cubicBezTo>
                <a:cubicBezTo>
                  <a:pt x="63207" y="69347"/>
                  <a:pt x="69903" y="78448"/>
                  <a:pt x="78393" y="83683"/>
                </a:cubicBezTo>
                <a:cubicBezTo>
                  <a:pt x="86015" y="88471"/>
                  <a:pt x="94713" y="89891"/>
                  <a:pt x="103513" y="89891"/>
                </a:cubicBezTo>
                <a:cubicBezTo>
                  <a:pt x="107868" y="89891"/>
                  <a:pt x="112248" y="89543"/>
                  <a:pt x="116535" y="89084"/>
                </a:cubicBezTo>
                <a:cubicBezTo>
                  <a:pt x="119236" y="88844"/>
                  <a:pt x="122084" y="88529"/>
                  <a:pt x="124545" y="87234"/>
                </a:cubicBezTo>
                <a:cubicBezTo>
                  <a:pt x="127097" y="85921"/>
                  <a:pt x="129336" y="83535"/>
                  <a:pt x="129946" y="80446"/>
                </a:cubicBezTo>
                <a:cubicBezTo>
                  <a:pt x="130871" y="75969"/>
                  <a:pt x="128244" y="71585"/>
                  <a:pt x="127486" y="67109"/>
                </a:cubicBezTo>
                <a:cubicBezTo>
                  <a:pt x="126024" y="58933"/>
                  <a:pt x="130556" y="51238"/>
                  <a:pt x="134034" y="43987"/>
                </a:cubicBezTo>
                <a:cubicBezTo>
                  <a:pt x="137271" y="37199"/>
                  <a:pt x="139898" y="29726"/>
                  <a:pt x="139898" y="22031"/>
                </a:cubicBezTo>
                <a:cubicBezTo>
                  <a:pt x="139898" y="14318"/>
                  <a:pt x="136809" y="6216"/>
                  <a:pt x="131019" y="2442"/>
                </a:cubicBezTo>
                <a:cubicBezTo>
                  <a:pt x="128369" y="713"/>
                  <a:pt x="125349" y="1"/>
                  <a:pt x="122285" y="1"/>
                </a:cubicBezTo>
                <a:close/>
              </a:path>
            </a:pathLst>
          </a:custGeom>
          <a:solidFill>
            <a:srgbClr val="EA50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" name="Google Shape;1238;p38">
            <a:extLst>
              <a:ext uri="{FF2B5EF4-FFF2-40B4-BE49-F238E27FC236}">
                <a16:creationId xmlns:a16="http://schemas.microsoft.com/office/drawing/2014/main" id="{0C128536-E3ED-4BBC-895A-C8B9EF7670C0}"/>
              </a:ext>
            </a:extLst>
          </p:cNvPr>
          <p:cNvSpPr txBox="1">
            <a:spLocks/>
          </p:cNvSpPr>
          <p:nvPr/>
        </p:nvSpPr>
        <p:spPr>
          <a:xfrm>
            <a:off x="1430148" y="448778"/>
            <a:ext cx="640079" cy="4943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1BCDC5-7EE4-42C9-B4B0-36744C3DA8B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032" y="1775938"/>
            <a:ext cx="3953265" cy="22022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841239-5D9B-468F-A380-C66FA05138E1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228" y="1775938"/>
            <a:ext cx="4142726" cy="208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80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1240;p38">
            <a:extLst>
              <a:ext uri="{FF2B5EF4-FFF2-40B4-BE49-F238E27FC236}">
                <a16:creationId xmlns:a16="http://schemas.microsoft.com/office/drawing/2014/main" id="{5B2C81CD-B2F2-4BE5-AE2E-5E6523B8835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97742" y="4265402"/>
            <a:ext cx="1973745" cy="449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Responden : 142 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0" name="Google Shape;1238;p38">
            <a:extLst>
              <a:ext uri="{FF2B5EF4-FFF2-40B4-BE49-F238E27FC236}">
                <a16:creationId xmlns:a16="http://schemas.microsoft.com/office/drawing/2014/main" id="{988781E0-A306-4370-B89B-58DAF54A4D07}"/>
              </a:ext>
            </a:extLst>
          </p:cNvPr>
          <p:cNvSpPr txBox="1">
            <a:spLocks/>
          </p:cNvSpPr>
          <p:nvPr/>
        </p:nvSpPr>
        <p:spPr>
          <a:xfrm>
            <a:off x="1203068" y="649617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dk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TAMPILAN LAYANAN JASA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02DC9C1-38B5-40C5-9469-5CDD8BF39407}"/>
              </a:ext>
            </a:extLst>
          </p:cNvPr>
          <p:cNvCxnSpPr/>
          <p:nvPr/>
        </p:nvCxnSpPr>
        <p:spPr>
          <a:xfrm>
            <a:off x="4477766" y="1290143"/>
            <a:ext cx="0" cy="28636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Google Shape;1532;p47">
            <a:extLst>
              <a:ext uri="{FF2B5EF4-FFF2-40B4-BE49-F238E27FC236}">
                <a16:creationId xmlns:a16="http://schemas.microsoft.com/office/drawing/2014/main" id="{7E760086-77E7-4602-975F-8173DB12C385}"/>
              </a:ext>
            </a:extLst>
          </p:cNvPr>
          <p:cNvSpPr/>
          <p:nvPr/>
        </p:nvSpPr>
        <p:spPr>
          <a:xfrm rot="8703702">
            <a:off x="1453652" y="333179"/>
            <a:ext cx="805366" cy="632877"/>
          </a:xfrm>
          <a:custGeom>
            <a:avLst/>
            <a:gdLst/>
            <a:ahLst/>
            <a:cxnLst/>
            <a:rect l="l" t="t" r="r" b="b"/>
            <a:pathLst>
              <a:path w="139898" h="89892" extrusionOk="0">
                <a:moveTo>
                  <a:pt x="122285" y="1"/>
                </a:moveTo>
                <a:cubicBezTo>
                  <a:pt x="119745" y="1"/>
                  <a:pt x="117174" y="490"/>
                  <a:pt x="114759" y="1295"/>
                </a:cubicBezTo>
                <a:cubicBezTo>
                  <a:pt x="109377" y="3071"/>
                  <a:pt x="104438" y="6216"/>
                  <a:pt x="99351" y="8842"/>
                </a:cubicBezTo>
                <a:cubicBezTo>
                  <a:pt x="88460" y="14364"/>
                  <a:pt x="76541" y="17222"/>
                  <a:pt x="64654" y="17222"/>
                </a:cubicBezTo>
                <a:cubicBezTo>
                  <a:pt x="59298" y="17222"/>
                  <a:pt x="53950" y="16642"/>
                  <a:pt x="48705" y="15464"/>
                </a:cubicBezTo>
                <a:cubicBezTo>
                  <a:pt x="41232" y="14780"/>
                  <a:pt x="36533" y="13855"/>
                  <a:pt x="29134" y="13245"/>
                </a:cubicBezTo>
                <a:cubicBezTo>
                  <a:pt x="28309" y="13169"/>
                  <a:pt x="27479" y="13132"/>
                  <a:pt x="26648" y="13132"/>
                </a:cubicBezTo>
                <a:cubicBezTo>
                  <a:pt x="19706" y="13132"/>
                  <a:pt x="12670" y="15777"/>
                  <a:pt x="7714" y="21476"/>
                </a:cubicBezTo>
                <a:cubicBezTo>
                  <a:pt x="2239" y="27802"/>
                  <a:pt x="1" y="38124"/>
                  <a:pt x="3312" y="46300"/>
                </a:cubicBezTo>
                <a:cubicBezTo>
                  <a:pt x="5624" y="51849"/>
                  <a:pt x="10100" y="55789"/>
                  <a:pt x="14725" y="58785"/>
                </a:cubicBezTo>
                <a:cubicBezTo>
                  <a:pt x="19035" y="61634"/>
                  <a:pt x="23659" y="63872"/>
                  <a:pt x="28524" y="64723"/>
                </a:cubicBezTo>
                <a:cubicBezTo>
                  <a:pt x="30754" y="65131"/>
                  <a:pt x="33011" y="65246"/>
                  <a:pt x="35279" y="65246"/>
                </a:cubicBezTo>
                <a:cubicBezTo>
                  <a:pt x="38245" y="65246"/>
                  <a:pt x="41228" y="65048"/>
                  <a:pt x="44190" y="65048"/>
                </a:cubicBezTo>
                <a:cubicBezTo>
                  <a:pt x="47491" y="65048"/>
                  <a:pt x="50764" y="65294"/>
                  <a:pt x="53958" y="66332"/>
                </a:cubicBezTo>
                <a:cubicBezTo>
                  <a:pt x="63207" y="69347"/>
                  <a:pt x="69903" y="78448"/>
                  <a:pt x="78393" y="83683"/>
                </a:cubicBezTo>
                <a:cubicBezTo>
                  <a:pt x="86015" y="88471"/>
                  <a:pt x="94713" y="89891"/>
                  <a:pt x="103513" y="89891"/>
                </a:cubicBezTo>
                <a:cubicBezTo>
                  <a:pt x="107868" y="89891"/>
                  <a:pt x="112248" y="89543"/>
                  <a:pt x="116535" y="89084"/>
                </a:cubicBezTo>
                <a:cubicBezTo>
                  <a:pt x="119236" y="88844"/>
                  <a:pt x="122084" y="88529"/>
                  <a:pt x="124545" y="87234"/>
                </a:cubicBezTo>
                <a:cubicBezTo>
                  <a:pt x="127097" y="85921"/>
                  <a:pt x="129336" y="83535"/>
                  <a:pt x="129946" y="80446"/>
                </a:cubicBezTo>
                <a:cubicBezTo>
                  <a:pt x="130871" y="75969"/>
                  <a:pt x="128244" y="71585"/>
                  <a:pt x="127486" y="67109"/>
                </a:cubicBezTo>
                <a:cubicBezTo>
                  <a:pt x="126024" y="58933"/>
                  <a:pt x="130556" y="51238"/>
                  <a:pt x="134034" y="43987"/>
                </a:cubicBezTo>
                <a:cubicBezTo>
                  <a:pt x="137271" y="37199"/>
                  <a:pt x="139898" y="29726"/>
                  <a:pt x="139898" y="22031"/>
                </a:cubicBezTo>
                <a:cubicBezTo>
                  <a:pt x="139898" y="14318"/>
                  <a:pt x="136809" y="6216"/>
                  <a:pt x="131019" y="2442"/>
                </a:cubicBezTo>
                <a:cubicBezTo>
                  <a:pt x="128369" y="713"/>
                  <a:pt x="125349" y="1"/>
                  <a:pt x="122285" y="1"/>
                </a:cubicBezTo>
                <a:close/>
              </a:path>
            </a:pathLst>
          </a:custGeom>
          <a:solidFill>
            <a:srgbClr val="EA50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" name="Google Shape;1238;p38">
            <a:extLst>
              <a:ext uri="{FF2B5EF4-FFF2-40B4-BE49-F238E27FC236}">
                <a16:creationId xmlns:a16="http://schemas.microsoft.com/office/drawing/2014/main" id="{0C128536-E3ED-4BBC-895A-C8B9EF7670C0}"/>
              </a:ext>
            </a:extLst>
          </p:cNvPr>
          <p:cNvSpPr txBox="1">
            <a:spLocks/>
          </p:cNvSpPr>
          <p:nvPr/>
        </p:nvSpPr>
        <p:spPr>
          <a:xfrm>
            <a:off x="1430148" y="448778"/>
            <a:ext cx="640079" cy="4943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CE84EB-63C7-4890-9ED9-109E6C720D2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19" y="1658982"/>
            <a:ext cx="3988292" cy="21986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7CCE29F-B1CD-4E85-9730-371E86E783D4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48"/>
          <a:stretch/>
        </p:blipFill>
        <p:spPr bwMode="auto">
          <a:xfrm>
            <a:off x="4631407" y="1495118"/>
            <a:ext cx="4139069" cy="205797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44370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0" name="Google Shape;1410;p45"/>
          <p:cNvGrpSpPr/>
          <p:nvPr/>
        </p:nvGrpSpPr>
        <p:grpSpPr>
          <a:xfrm>
            <a:off x="729700" y="1034569"/>
            <a:ext cx="3341072" cy="3493308"/>
            <a:chOff x="729700" y="1034569"/>
            <a:chExt cx="3341072" cy="3493308"/>
          </a:xfrm>
        </p:grpSpPr>
        <p:sp>
          <p:nvSpPr>
            <p:cNvPr id="1411" name="Google Shape;1411;p45"/>
            <p:cNvSpPr/>
            <p:nvPr/>
          </p:nvSpPr>
          <p:spPr>
            <a:xfrm>
              <a:off x="729700" y="2722794"/>
              <a:ext cx="1692034" cy="1688745"/>
            </a:xfrm>
            <a:custGeom>
              <a:avLst/>
              <a:gdLst/>
              <a:ahLst/>
              <a:cxnLst/>
              <a:rect l="l" t="t" r="r" b="b"/>
              <a:pathLst>
                <a:path w="25242" h="25063" extrusionOk="0">
                  <a:moveTo>
                    <a:pt x="3741" y="0"/>
                  </a:moveTo>
                  <a:lnTo>
                    <a:pt x="2782" y="49"/>
                  </a:lnTo>
                  <a:lnTo>
                    <a:pt x="2131" y="244"/>
                  </a:lnTo>
                  <a:lnTo>
                    <a:pt x="1725" y="472"/>
                  </a:lnTo>
                  <a:lnTo>
                    <a:pt x="1367" y="765"/>
                  </a:lnTo>
                  <a:lnTo>
                    <a:pt x="1025" y="1139"/>
                  </a:lnTo>
                  <a:lnTo>
                    <a:pt x="602" y="1838"/>
                  </a:lnTo>
                  <a:lnTo>
                    <a:pt x="196" y="3090"/>
                  </a:lnTo>
                  <a:lnTo>
                    <a:pt x="82" y="3871"/>
                  </a:lnTo>
                  <a:lnTo>
                    <a:pt x="1" y="4668"/>
                  </a:lnTo>
                  <a:lnTo>
                    <a:pt x="49" y="6132"/>
                  </a:lnTo>
                  <a:lnTo>
                    <a:pt x="310" y="7465"/>
                  </a:lnTo>
                  <a:lnTo>
                    <a:pt x="749" y="8669"/>
                  </a:lnTo>
                  <a:lnTo>
                    <a:pt x="1367" y="9742"/>
                  </a:lnTo>
                  <a:lnTo>
                    <a:pt x="2082" y="10734"/>
                  </a:lnTo>
                  <a:lnTo>
                    <a:pt x="2912" y="11629"/>
                  </a:lnTo>
                  <a:lnTo>
                    <a:pt x="3790" y="12442"/>
                  </a:lnTo>
                  <a:lnTo>
                    <a:pt x="5156" y="13580"/>
                  </a:lnTo>
                  <a:lnTo>
                    <a:pt x="6880" y="14914"/>
                  </a:lnTo>
                  <a:lnTo>
                    <a:pt x="7954" y="15873"/>
                  </a:lnTo>
                  <a:lnTo>
                    <a:pt x="8523" y="16508"/>
                  </a:lnTo>
                  <a:lnTo>
                    <a:pt x="8929" y="17174"/>
                  </a:lnTo>
                  <a:lnTo>
                    <a:pt x="9141" y="17857"/>
                  </a:lnTo>
                  <a:lnTo>
                    <a:pt x="9157" y="18215"/>
                  </a:lnTo>
                  <a:lnTo>
                    <a:pt x="9108" y="18882"/>
                  </a:lnTo>
                  <a:lnTo>
                    <a:pt x="8864" y="19825"/>
                  </a:lnTo>
                  <a:lnTo>
                    <a:pt x="8474" y="20427"/>
                  </a:lnTo>
                  <a:lnTo>
                    <a:pt x="7986" y="20834"/>
                  </a:lnTo>
                  <a:lnTo>
                    <a:pt x="7498" y="21257"/>
                  </a:lnTo>
                  <a:lnTo>
                    <a:pt x="7027" y="21826"/>
                  </a:lnTo>
                  <a:lnTo>
                    <a:pt x="6669" y="22720"/>
                  </a:lnTo>
                  <a:lnTo>
                    <a:pt x="6457" y="24103"/>
                  </a:lnTo>
                  <a:lnTo>
                    <a:pt x="6457" y="25062"/>
                  </a:lnTo>
                  <a:lnTo>
                    <a:pt x="25095" y="25062"/>
                  </a:lnTo>
                  <a:lnTo>
                    <a:pt x="25144" y="24818"/>
                  </a:lnTo>
                  <a:lnTo>
                    <a:pt x="25242" y="23273"/>
                  </a:lnTo>
                  <a:lnTo>
                    <a:pt x="25209" y="21842"/>
                  </a:lnTo>
                  <a:lnTo>
                    <a:pt x="24949" y="20248"/>
                  </a:lnTo>
                  <a:lnTo>
                    <a:pt x="24575" y="19012"/>
                  </a:lnTo>
                  <a:lnTo>
                    <a:pt x="24217" y="18215"/>
                  </a:lnTo>
                  <a:lnTo>
                    <a:pt x="23745" y="17467"/>
                  </a:lnTo>
                  <a:lnTo>
                    <a:pt x="23160" y="16768"/>
                  </a:lnTo>
                  <a:lnTo>
                    <a:pt x="22461" y="16150"/>
                  </a:lnTo>
                  <a:lnTo>
                    <a:pt x="21615" y="15629"/>
                  </a:lnTo>
                  <a:lnTo>
                    <a:pt x="21143" y="15402"/>
                  </a:lnTo>
                  <a:lnTo>
                    <a:pt x="19354" y="14670"/>
                  </a:lnTo>
                  <a:lnTo>
                    <a:pt x="17728" y="13873"/>
                  </a:lnTo>
                  <a:lnTo>
                    <a:pt x="16996" y="13336"/>
                  </a:lnTo>
                  <a:lnTo>
                    <a:pt x="16427" y="12718"/>
                  </a:lnTo>
                  <a:lnTo>
                    <a:pt x="15939" y="11889"/>
                  </a:lnTo>
                  <a:lnTo>
                    <a:pt x="15044" y="10149"/>
                  </a:lnTo>
                  <a:lnTo>
                    <a:pt x="14101" y="8343"/>
                  </a:lnTo>
                  <a:lnTo>
                    <a:pt x="13825" y="7839"/>
                  </a:lnTo>
                  <a:lnTo>
                    <a:pt x="13142" y="6798"/>
                  </a:lnTo>
                  <a:lnTo>
                    <a:pt x="12312" y="5741"/>
                  </a:lnTo>
                  <a:lnTo>
                    <a:pt x="11385" y="4700"/>
                  </a:lnTo>
                  <a:lnTo>
                    <a:pt x="10361" y="3692"/>
                  </a:lnTo>
                  <a:lnTo>
                    <a:pt x="9271" y="2749"/>
                  </a:lnTo>
                  <a:lnTo>
                    <a:pt x="8149" y="1903"/>
                  </a:lnTo>
                  <a:lnTo>
                    <a:pt x="7010" y="1171"/>
                  </a:lnTo>
                  <a:lnTo>
                    <a:pt x="5888" y="602"/>
                  </a:lnTo>
                  <a:lnTo>
                    <a:pt x="4782" y="195"/>
                  </a:lnTo>
                  <a:lnTo>
                    <a:pt x="37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5"/>
            <p:cNvSpPr/>
            <p:nvPr/>
          </p:nvSpPr>
          <p:spPr>
            <a:xfrm>
              <a:off x="733267" y="4366188"/>
              <a:ext cx="3337505" cy="161688"/>
            </a:xfrm>
            <a:custGeom>
              <a:avLst/>
              <a:gdLst/>
              <a:ahLst/>
              <a:cxnLst/>
              <a:rect l="l" t="t" r="r" b="b"/>
              <a:pathLst>
                <a:path w="65835" h="3173" extrusionOk="0">
                  <a:moveTo>
                    <a:pt x="32918" y="1"/>
                  </a:moveTo>
                  <a:lnTo>
                    <a:pt x="26201" y="33"/>
                  </a:lnTo>
                  <a:lnTo>
                    <a:pt x="14393" y="261"/>
                  </a:lnTo>
                  <a:lnTo>
                    <a:pt x="7481" y="586"/>
                  </a:lnTo>
                  <a:lnTo>
                    <a:pt x="3936" y="830"/>
                  </a:lnTo>
                  <a:lnTo>
                    <a:pt x="1431" y="1123"/>
                  </a:lnTo>
                  <a:lnTo>
                    <a:pt x="358" y="1351"/>
                  </a:lnTo>
                  <a:lnTo>
                    <a:pt x="33" y="1497"/>
                  </a:lnTo>
                  <a:lnTo>
                    <a:pt x="0" y="1578"/>
                  </a:lnTo>
                  <a:lnTo>
                    <a:pt x="33" y="1676"/>
                  </a:lnTo>
                  <a:lnTo>
                    <a:pt x="358" y="1822"/>
                  </a:lnTo>
                  <a:lnTo>
                    <a:pt x="1431" y="2050"/>
                  </a:lnTo>
                  <a:lnTo>
                    <a:pt x="3936" y="2343"/>
                  </a:lnTo>
                  <a:lnTo>
                    <a:pt x="7481" y="2587"/>
                  </a:lnTo>
                  <a:lnTo>
                    <a:pt x="14393" y="2912"/>
                  </a:lnTo>
                  <a:lnTo>
                    <a:pt x="26201" y="3140"/>
                  </a:lnTo>
                  <a:lnTo>
                    <a:pt x="32918" y="3172"/>
                  </a:lnTo>
                  <a:lnTo>
                    <a:pt x="39634" y="3140"/>
                  </a:lnTo>
                  <a:lnTo>
                    <a:pt x="51442" y="2912"/>
                  </a:lnTo>
                  <a:lnTo>
                    <a:pt x="58354" y="2587"/>
                  </a:lnTo>
                  <a:lnTo>
                    <a:pt x="61899" y="2343"/>
                  </a:lnTo>
                  <a:lnTo>
                    <a:pt x="64404" y="2050"/>
                  </a:lnTo>
                  <a:lnTo>
                    <a:pt x="65477" y="1822"/>
                  </a:lnTo>
                  <a:lnTo>
                    <a:pt x="65802" y="1676"/>
                  </a:lnTo>
                  <a:lnTo>
                    <a:pt x="65835" y="1578"/>
                  </a:lnTo>
                  <a:lnTo>
                    <a:pt x="65802" y="1497"/>
                  </a:lnTo>
                  <a:lnTo>
                    <a:pt x="65477" y="1351"/>
                  </a:lnTo>
                  <a:lnTo>
                    <a:pt x="64404" y="1123"/>
                  </a:lnTo>
                  <a:lnTo>
                    <a:pt x="61899" y="830"/>
                  </a:lnTo>
                  <a:lnTo>
                    <a:pt x="58354" y="586"/>
                  </a:lnTo>
                  <a:lnTo>
                    <a:pt x="51442" y="261"/>
                  </a:lnTo>
                  <a:lnTo>
                    <a:pt x="39634" y="33"/>
                  </a:lnTo>
                  <a:lnTo>
                    <a:pt x="329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5"/>
            <p:cNvSpPr/>
            <p:nvPr/>
          </p:nvSpPr>
          <p:spPr>
            <a:xfrm>
              <a:off x="1960879" y="2651575"/>
              <a:ext cx="1623457" cy="1772760"/>
            </a:xfrm>
            <a:custGeom>
              <a:avLst/>
              <a:gdLst/>
              <a:ahLst/>
              <a:cxnLst/>
              <a:rect l="l" t="t" r="r" b="b"/>
              <a:pathLst>
                <a:path w="32024" h="34789" extrusionOk="0">
                  <a:moveTo>
                    <a:pt x="23973" y="1"/>
                  </a:moveTo>
                  <a:lnTo>
                    <a:pt x="23079" y="66"/>
                  </a:lnTo>
                  <a:lnTo>
                    <a:pt x="22184" y="212"/>
                  </a:lnTo>
                  <a:lnTo>
                    <a:pt x="21257" y="440"/>
                  </a:lnTo>
                  <a:lnTo>
                    <a:pt x="20314" y="765"/>
                  </a:lnTo>
                  <a:lnTo>
                    <a:pt x="18866" y="1399"/>
                  </a:lnTo>
                  <a:lnTo>
                    <a:pt x="16866" y="2586"/>
                  </a:lnTo>
                  <a:lnTo>
                    <a:pt x="14768" y="4180"/>
                  </a:lnTo>
                  <a:lnTo>
                    <a:pt x="13695" y="5140"/>
                  </a:lnTo>
                  <a:lnTo>
                    <a:pt x="13158" y="5660"/>
                  </a:lnTo>
                  <a:lnTo>
                    <a:pt x="12247" y="6782"/>
                  </a:lnTo>
                  <a:lnTo>
                    <a:pt x="11499" y="8019"/>
                  </a:lnTo>
                  <a:lnTo>
                    <a:pt x="10897" y="9320"/>
                  </a:lnTo>
                  <a:lnTo>
                    <a:pt x="10409" y="10702"/>
                  </a:lnTo>
                  <a:lnTo>
                    <a:pt x="10019" y="12101"/>
                  </a:lnTo>
                  <a:lnTo>
                    <a:pt x="9547" y="14231"/>
                  </a:lnTo>
                  <a:lnTo>
                    <a:pt x="9059" y="16996"/>
                  </a:lnTo>
                  <a:lnTo>
                    <a:pt x="8555" y="19517"/>
                  </a:lnTo>
                  <a:lnTo>
                    <a:pt x="8067" y="21094"/>
                  </a:lnTo>
                  <a:lnTo>
                    <a:pt x="7628" y="21989"/>
                  </a:lnTo>
                  <a:lnTo>
                    <a:pt x="7108" y="22721"/>
                  </a:lnTo>
                  <a:lnTo>
                    <a:pt x="6457" y="23257"/>
                  </a:lnTo>
                  <a:lnTo>
                    <a:pt x="6067" y="23436"/>
                  </a:lnTo>
                  <a:lnTo>
                    <a:pt x="5237" y="23794"/>
                  </a:lnTo>
                  <a:lnTo>
                    <a:pt x="3839" y="24591"/>
                  </a:lnTo>
                  <a:lnTo>
                    <a:pt x="2684" y="25437"/>
                  </a:lnTo>
                  <a:lnTo>
                    <a:pt x="1790" y="26331"/>
                  </a:lnTo>
                  <a:lnTo>
                    <a:pt x="1090" y="27258"/>
                  </a:lnTo>
                  <a:lnTo>
                    <a:pt x="602" y="28201"/>
                  </a:lnTo>
                  <a:lnTo>
                    <a:pt x="261" y="29145"/>
                  </a:lnTo>
                  <a:lnTo>
                    <a:pt x="82" y="30072"/>
                  </a:lnTo>
                  <a:lnTo>
                    <a:pt x="1" y="30966"/>
                  </a:lnTo>
                  <a:lnTo>
                    <a:pt x="33" y="31796"/>
                  </a:lnTo>
                  <a:lnTo>
                    <a:pt x="180" y="32918"/>
                  </a:lnTo>
                  <a:lnTo>
                    <a:pt x="667" y="34544"/>
                  </a:lnTo>
                  <a:lnTo>
                    <a:pt x="781" y="34788"/>
                  </a:lnTo>
                  <a:lnTo>
                    <a:pt x="23062" y="34788"/>
                  </a:lnTo>
                  <a:lnTo>
                    <a:pt x="23144" y="34593"/>
                  </a:lnTo>
                  <a:lnTo>
                    <a:pt x="23257" y="34121"/>
                  </a:lnTo>
                  <a:lnTo>
                    <a:pt x="23339" y="33292"/>
                  </a:lnTo>
                  <a:lnTo>
                    <a:pt x="23257" y="31975"/>
                  </a:lnTo>
                  <a:lnTo>
                    <a:pt x="23030" y="30511"/>
                  </a:lnTo>
                  <a:lnTo>
                    <a:pt x="22688" y="29015"/>
                  </a:lnTo>
                  <a:lnTo>
                    <a:pt x="22282" y="27551"/>
                  </a:lnTo>
                  <a:lnTo>
                    <a:pt x="21826" y="26234"/>
                  </a:lnTo>
                  <a:lnTo>
                    <a:pt x="21387" y="25176"/>
                  </a:lnTo>
                  <a:lnTo>
                    <a:pt x="21176" y="24770"/>
                  </a:lnTo>
                  <a:lnTo>
                    <a:pt x="20981" y="24396"/>
                  </a:lnTo>
                  <a:lnTo>
                    <a:pt x="20720" y="23583"/>
                  </a:lnTo>
                  <a:lnTo>
                    <a:pt x="20672" y="22672"/>
                  </a:lnTo>
                  <a:lnTo>
                    <a:pt x="20916" y="21680"/>
                  </a:lnTo>
                  <a:lnTo>
                    <a:pt x="21501" y="20606"/>
                  </a:lnTo>
                  <a:lnTo>
                    <a:pt x="22493" y="19435"/>
                  </a:lnTo>
                  <a:lnTo>
                    <a:pt x="23989" y="18199"/>
                  </a:lnTo>
                  <a:lnTo>
                    <a:pt x="26039" y="16866"/>
                  </a:lnTo>
                  <a:lnTo>
                    <a:pt x="27323" y="16167"/>
                  </a:lnTo>
                  <a:lnTo>
                    <a:pt x="27974" y="15809"/>
                  </a:lnTo>
                  <a:lnTo>
                    <a:pt x="29112" y="14979"/>
                  </a:lnTo>
                  <a:lnTo>
                    <a:pt x="30039" y="14036"/>
                  </a:lnTo>
                  <a:lnTo>
                    <a:pt x="30771" y="13028"/>
                  </a:lnTo>
                  <a:lnTo>
                    <a:pt x="31324" y="11938"/>
                  </a:lnTo>
                  <a:lnTo>
                    <a:pt x="31714" y="10800"/>
                  </a:lnTo>
                  <a:lnTo>
                    <a:pt x="31942" y="9645"/>
                  </a:lnTo>
                  <a:lnTo>
                    <a:pt x="32023" y="8490"/>
                  </a:lnTo>
                  <a:lnTo>
                    <a:pt x="31975" y="7335"/>
                  </a:lnTo>
                  <a:lnTo>
                    <a:pt x="31812" y="6213"/>
                  </a:lnTo>
                  <a:lnTo>
                    <a:pt x="31519" y="5140"/>
                  </a:lnTo>
                  <a:lnTo>
                    <a:pt x="31145" y="4148"/>
                  </a:lnTo>
                  <a:lnTo>
                    <a:pt x="30674" y="3237"/>
                  </a:lnTo>
                  <a:lnTo>
                    <a:pt x="30137" y="2440"/>
                  </a:lnTo>
                  <a:lnTo>
                    <a:pt x="29535" y="1773"/>
                  </a:lnTo>
                  <a:lnTo>
                    <a:pt x="28885" y="1253"/>
                  </a:lnTo>
                  <a:lnTo>
                    <a:pt x="28527" y="1074"/>
                  </a:lnTo>
                  <a:lnTo>
                    <a:pt x="27746" y="700"/>
                  </a:lnTo>
                  <a:lnTo>
                    <a:pt x="26526" y="293"/>
                  </a:lnTo>
                  <a:lnTo>
                    <a:pt x="25681" y="131"/>
                  </a:lnTo>
                  <a:lnTo>
                    <a:pt x="24835" y="17"/>
                  </a:lnTo>
                  <a:lnTo>
                    <a:pt x="239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5"/>
            <p:cNvSpPr/>
            <p:nvPr/>
          </p:nvSpPr>
          <p:spPr>
            <a:xfrm>
              <a:off x="2773020" y="3440516"/>
              <a:ext cx="1297657" cy="983785"/>
            </a:xfrm>
            <a:custGeom>
              <a:avLst/>
              <a:gdLst/>
              <a:ahLst/>
              <a:cxnLst/>
              <a:rect l="l" t="t" r="r" b="b"/>
              <a:pathLst>
                <a:path w="22737" h="19306" extrusionOk="0">
                  <a:moveTo>
                    <a:pt x="21257" y="0"/>
                  </a:moveTo>
                  <a:lnTo>
                    <a:pt x="20671" y="17"/>
                  </a:lnTo>
                  <a:lnTo>
                    <a:pt x="20004" y="163"/>
                  </a:lnTo>
                  <a:lnTo>
                    <a:pt x="19240" y="440"/>
                  </a:lnTo>
                  <a:lnTo>
                    <a:pt x="18410" y="846"/>
                  </a:lnTo>
                  <a:lnTo>
                    <a:pt x="17955" y="1123"/>
                  </a:lnTo>
                  <a:lnTo>
                    <a:pt x="17500" y="1399"/>
                  </a:lnTo>
                  <a:lnTo>
                    <a:pt x="16687" y="2033"/>
                  </a:lnTo>
                  <a:lnTo>
                    <a:pt x="15613" y="3058"/>
                  </a:lnTo>
                  <a:lnTo>
                    <a:pt x="14410" y="4587"/>
                  </a:lnTo>
                  <a:lnTo>
                    <a:pt x="13385" y="6148"/>
                  </a:lnTo>
                  <a:lnTo>
                    <a:pt x="12442" y="7644"/>
                  </a:lnTo>
                  <a:lnTo>
                    <a:pt x="11466" y="9010"/>
                  </a:lnTo>
                  <a:lnTo>
                    <a:pt x="10669" y="9840"/>
                  </a:lnTo>
                  <a:lnTo>
                    <a:pt x="10067" y="10295"/>
                  </a:lnTo>
                  <a:lnTo>
                    <a:pt x="9417" y="10669"/>
                  </a:lnTo>
                  <a:lnTo>
                    <a:pt x="8701" y="10930"/>
                  </a:lnTo>
                  <a:lnTo>
                    <a:pt x="8311" y="11011"/>
                  </a:lnTo>
                  <a:lnTo>
                    <a:pt x="7904" y="11076"/>
                  </a:lnTo>
                  <a:lnTo>
                    <a:pt x="7107" y="11369"/>
                  </a:lnTo>
                  <a:lnTo>
                    <a:pt x="6327" y="11775"/>
                  </a:lnTo>
                  <a:lnTo>
                    <a:pt x="5579" y="12296"/>
                  </a:lnTo>
                  <a:lnTo>
                    <a:pt x="4473" y="13239"/>
                  </a:lnTo>
                  <a:lnTo>
                    <a:pt x="3139" y="14670"/>
                  </a:lnTo>
                  <a:lnTo>
                    <a:pt x="1984" y="16166"/>
                  </a:lnTo>
                  <a:lnTo>
                    <a:pt x="1057" y="17532"/>
                  </a:lnTo>
                  <a:lnTo>
                    <a:pt x="130" y="19061"/>
                  </a:lnTo>
                  <a:lnTo>
                    <a:pt x="0" y="19305"/>
                  </a:lnTo>
                  <a:lnTo>
                    <a:pt x="12718" y="19305"/>
                  </a:lnTo>
                  <a:lnTo>
                    <a:pt x="12718" y="19208"/>
                  </a:lnTo>
                  <a:lnTo>
                    <a:pt x="12816" y="18248"/>
                  </a:lnTo>
                  <a:lnTo>
                    <a:pt x="13125" y="17061"/>
                  </a:lnTo>
                  <a:lnTo>
                    <a:pt x="13515" y="16118"/>
                  </a:lnTo>
                  <a:lnTo>
                    <a:pt x="14068" y="15109"/>
                  </a:lnTo>
                  <a:lnTo>
                    <a:pt x="14849" y="14036"/>
                  </a:lnTo>
                  <a:lnTo>
                    <a:pt x="15337" y="13499"/>
                  </a:lnTo>
                  <a:lnTo>
                    <a:pt x="15808" y="12979"/>
                  </a:lnTo>
                  <a:lnTo>
                    <a:pt x="16491" y="12084"/>
                  </a:lnTo>
                  <a:lnTo>
                    <a:pt x="17109" y="10897"/>
                  </a:lnTo>
                  <a:lnTo>
                    <a:pt x="17565" y="9726"/>
                  </a:lnTo>
                  <a:lnTo>
                    <a:pt x="18020" y="8832"/>
                  </a:lnTo>
                  <a:lnTo>
                    <a:pt x="18703" y="7791"/>
                  </a:lnTo>
                  <a:lnTo>
                    <a:pt x="19744" y="6522"/>
                  </a:lnTo>
                  <a:lnTo>
                    <a:pt x="20460" y="5758"/>
                  </a:lnTo>
                  <a:lnTo>
                    <a:pt x="20834" y="5367"/>
                  </a:lnTo>
                  <a:lnTo>
                    <a:pt x="21452" y="4619"/>
                  </a:lnTo>
                  <a:lnTo>
                    <a:pt x="21956" y="3887"/>
                  </a:lnTo>
                  <a:lnTo>
                    <a:pt x="22330" y="3188"/>
                  </a:lnTo>
                  <a:lnTo>
                    <a:pt x="22574" y="2538"/>
                  </a:lnTo>
                  <a:lnTo>
                    <a:pt x="22720" y="1952"/>
                  </a:lnTo>
                  <a:lnTo>
                    <a:pt x="22737" y="1415"/>
                  </a:lnTo>
                  <a:lnTo>
                    <a:pt x="22639" y="960"/>
                  </a:lnTo>
                  <a:lnTo>
                    <a:pt x="22444" y="586"/>
                  </a:lnTo>
                  <a:lnTo>
                    <a:pt x="22151" y="293"/>
                  </a:lnTo>
                  <a:lnTo>
                    <a:pt x="21761" y="98"/>
                  </a:lnTo>
                  <a:lnTo>
                    <a:pt x="212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5"/>
            <p:cNvSpPr/>
            <p:nvPr/>
          </p:nvSpPr>
          <p:spPr>
            <a:xfrm>
              <a:off x="2434110" y="3949369"/>
              <a:ext cx="653053" cy="474924"/>
            </a:xfrm>
            <a:custGeom>
              <a:avLst/>
              <a:gdLst/>
              <a:ahLst/>
              <a:cxnLst/>
              <a:rect l="l" t="t" r="r" b="b"/>
              <a:pathLst>
                <a:path w="12882" h="9320" extrusionOk="0">
                  <a:moveTo>
                    <a:pt x="12101" y="0"/>
                  </a:moveTo>
                  <a:lnTo>
                    <a:pt x="11190" y="98"/>
                  </a:lnTo>
                  <a:lnTo>
                    <a:pt x="10166" y="407"/>
                  </a:lnTo>
                  <a:lnTo>
                    <a:pt x="9434" y="765"/>
                  </a:lnTo>
                  <a:lnTo>
                    <a:pt x="8702" y="1301"/>
                  </a:lnTo>
                  <a:lnTo>
                    <a:pt x="8035" y="2033"/>
                  </a:lnTo>
                  <a:lnTo>
                    <a:pt x="7759" y="2505"/>
                  </a:lnTo>
                  <a:lnTo>
                    <a:pt x="7238" y="3416"/>
                  </a:lnTo>
                  <a:lnTo>
                    <a:pt x="6506" y="4782"/>
                  </a:lnTo>
                  <a:lnTo>
                    <a:pt x="6018" y="5432"/>
                  </a:lnTo>
                  <a:lnTo>
                    <a:pt x="5628" y="5741"/>
                  </a:lnTo>
                  <a:lnTo>
                    <a:pt x="5156" y="5953"/>
                  </a:lnTo>
                  <a:lnTo>
                    <a:pt x="4571" y="6067"/>
                  </a:lnTo>
                  <a:lnTo>
                    <a:pt x="4213" y="6083"/>
                  </a:lnTo>
                  <a:lnTo>
                    <a:pt x="3465" y="6132"/>
                  </a:lnTo>
                  <a:lnTo>
                    <a:pt x="2375" y="6392"/>
                  </a:lnTo>
                  <a:lnTo>
                    <a:pt x="1709" y="6652"/>
                  </a:lnTo>
                  <a:lnTo>
                    <a:pt x="1123" y="7026"/>
                  </a:lnTo>
                  <a:lnTo>
                    <a:pt x="635" y="7514"/>
                  </a:lnTo>
                  <a:lnTo>
                    <a:pt x="261" y="8132"/>
                  </a:lnTo>
                  <a:lnTo>
                    <a:pt x="50" y="8880"/>
                  </a:lnTo>
                  <a:lnTo>
                    <a:pt x="1" y="9319"/>
                  </a:lnTo>
                  <a:lnTo>
                    <a:pt x="6685" y="9319"/>
                  </a:lnTo>
                  <a:lnTo>
                    <a:pt x="7010" y="8717"/>
                  </a:lnTo>
                  <a:lnTo>
                    <a:pt x="8881" y="6018"/>
                  </a:lnTo>
                  <a:lnTo>
                    <a:pt x="9857" y="4798"/>
                  </a:lnTo>
                  <a:lnTo>
                    <a:pt x="10979" y="3562"/>
                  </a:lnTo>
                  <a:lnTo>
                    <a:pt x="12215" y="2407"/>
                  </a:lnTo>
                  <a:lnTo>
                    <a:pt x="12882" y="1887"/>
                  </a:lnTo>
                  <a:lnTo>
                    <a:pt x="12182" y="16"/>
                  </a:lnTo>
                  <a:lnTo>
                    <a:pt x="121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5"/>
            <p:cNvSpPr/>
            <p:nvPr/>
          </p:nvSpPr>
          <p:spPr>
            <a:xfrm>
              <a:off x="2188367" y="2044585"/>
              <a:ext cx="853579" cy="592263"/>
            </a:xfrm>
            <a:custGeom>
              <a:avLst/>
              <a:gdLst/>
              <a:ahLst/>
              <a:cxnLst/>
              <a:rect l="l" t="t" r="r" b="b"/>
              <a:pathLst>
                <a:path w="38136" h="26461" extrusionOk="0">
                  <a:moveTo>
                    <a:pt x="1" y="1"/>
                  </a:moveTo>
                  <a:lnTo>
                    <a:pt x="1" y="26460"/>
                  </a:lnTo>
                  <a:lnTo>
                    <a:pt x="38135" y="26460"/>
                  </a:lnTo>
                  <a:lnTo>
                    <a:pt x="38135" y="9664"/>
                  </a:lnTo>
                  <a:lnTo>
                    <a:pt x="38105" y="8658"/>
                  </a:lnTo>
                  <a:lnTo>
                    <a:pt x="37739" y="6768"/>
                  </a:lnTo>
                  <a:lnTo>
                    <a:pt x="37038" y="5061"/>
                  </a:lnTo>
                  <a:lnTo>
                    <a:pt x="36001" y="3506"/>
                  </a:lnTo>
                  <a:lnTo>
                    <a:pt x="34752" y="2196"/>
                  </a:lnTo>
                  <a:lnTo>
                    <a:pt x="33258" y="1159"/>
                  </a:lnTo>
                  <a:lnTo>
                    <a:pt x="31581" y="428"/>
                  </a:lnTo>
                  <a:lnTo>
                    <a:pt x="29752" y="31"/>
                  </a:lnTo>
                  <a:lnTo>
                    <a:pt x="28777" y="1"/>
                  </a:lnTo>
                  <a:close/>
                </a:path>
              </a:pathLst>
            </a:custGeom>
            <a:solidFill>
              <a:srgbClr val="F8A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5"/>
            <p:cNvSpPr/>
            <p:nvPr/>
          </p:nvSpPr>
          <p:spPr>
            <a:xfrm>
              <a:off x="1933880" y="2044585"/>
              <a:ext cx="468063" cy="592263"/>
            </a:xfrm>
            <a:custGeom>
              <a:avLst/>
              <a:gdLst/>
              <a:ahLst/>
              <a:cxnLst/>
              <a:rect l="l" t="t" r="r" b="b"/>
              <a:pathLst>
                <a:path w="20912" h="26461" extrusionOk="0">
                  <a:moveTo>
                    <a:pt x="10456" y="1"/>
                  </a:moveTo>
                  <a:lnTo>
                    <a:pt x="9389" y="31"/>
                  </a:lnTo>
                  <a:lnTo>
                    <a:pt x="7347" y="428"/>
                  </a:lnTo>
                  <a:lnTo>
                    <a:pt x="5457" y="1159"/>
                  </a:lnTo>
                  <a:lnTo>
                    <a:pt x="3780" y="2196"/>
                  </a:lnTo>
                  <a:lnTo>
                    <a:pt x="2378" y="3506"/>
                  </a:lnTo>
                  <a:lnTo>
                    <a:pt x="1250" y="5061"/>
                  </a:lnTo>
                  <a:lnTo>
                    <a:pt x="458" y="6768"/>
                  </a:lnTo>
                  <a:lnTo>
                    <a:pt x="31" y="8658"/>
                  </a:lnTo>
                  <a:lnTo>
                    <a:pt x="0" y="9664"/>
                  </a:lnTo>
                  <a:lnTo>
                    <a:pt x="0" y="26460"/>
                  </a:lnTo>
                  <a:lnTo>
                    <a:pt x="20912" y="26460"/>
                  </a:lnTo>
                  <a:lnTo>
                    <a:pt x="20912" y="9664"/>
                  </a:lnTo>
                  <a:lnTo>
                    <a:pt x="20882" y="8658"/>
                  </a:lnTo>
                  <a:lnTo>
                    <a:pt x="20455" y="6768"/>
                  </a:lnTo>
                  <a:lnTo>
                    <a:pt x="19662" y="5061"/>
                  </a:lnTo>
                  <a:lnTo>
                    <a:pt x="18534" y="3506"/>
                  </a:lnTo>
                  <a:lnTo>
                    <a:pt x="17132" y="2196"/>
                  </a:lnTo>
                  <a:lnTo>
                    <a:pt x="15456" y="1159"/>
                  </a:lnTo>
                  <a:lnTo>
                    <a:pt x="13566" y="428"/>
                  </a:lnTo>
                  <a:lnTo>
                    <a:pt x="11523" y="31"/>
                  </a:lnTo>
                  <a:lnTo>
                    <a:pt x="104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5"/>
            <p:cNvSpPr/>
            <p:nvPr/>
          </p:nvSpPr>
          <p:spPr>
            <a:xfrm>
              <a:off x="2476986" y="2234275"/>
              <a:ext cx="53226" cy="53226"/>
            </a:xfrm>
            <a:custGeom>
              <a:avLst/>
              <a:gdLst/>
              <a:ahLst/>
              <a:cxnLst/>
              <a:rect l="l" t="t" r="r" b="b"/>
              <a:pathLst>
                <a:path w="2378" h="2378" extrusionOk="0">
                  <a:moveTo>
                    <a:pt x="945" y="0"/>
                  </a:moveTo>
                  <a:lnTo>
                    <a:pt x="518" y="183"/>
                  </a:lnTo>
                  <a:lnTo>
                    <a:pt x="183" y="518"/>
                  </a:lnTo>
                  <a:lnTo>
                    <a:pt x="0" y="945"/>
                  </a:lnTo>
                  <a:lnTo>
                    <a:pt x="0" y="1189"/>
                  </a:lnTo>
                  <a:lnTo>
                    <a:pt x="0" y="1433"/>
                  </a:lnTo>
                  <a:lnTo>
                    <a:pt x="183" y="1860"/>
                  </a:lnTo>
                  <a:lnTo>
                    <a:pt x="518" y="2164"/>
                  </a:lnTo>
                  <a:lnTo>
                    <a:pt x="945" y="2347"/>
                  </a:lnTo>
                  <a:lnTo>
                    <a:pt x="1189" y="2378"/>
                  </a:lnTo>
                  <a:lnTo>
                    <a:pt x="1433" y="2347"/>
                  </a:lnTo>
                  <a:lnTo>
                    <a:pt x="1860" y="2164"/>
                  </a:lnTo>
                  <a:lnTo>
                    <a:pt x="2164" y="1860"/>
                  </a:lnTo>
                  <a:lnTo>
                    <a:pt x="2347" y="1433"/>
                  </a:lnTo>
                  <a:lnTo>
                    <a:pt x="2378" y="1189"/>
                  </a:lnTo>
                  <a:lnTo>
                    <a:pt x="2347" y="945"/>
                  </a:lnTo>
                  <a:lnTo>
                    <a:pt x="2164" y="518"/>
                  </a:lnTo>
                  <a:lnTo>
                    <a:pt x="1860" y="183"/>
                  </a:lnTo>
                  <a:lnTo>
                    <a:pt x="1433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5"/>
            <p:cNvSpPr/>
            <p:nvPr/>
          </p:nvSpPr>
          <p:spPr>
            <a:xfrm>
              <a:off x="2491982" y="2249271"/>
              <a:ext cx="22539" cy="22539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519" y="1"/>
                  </a:moveTo>
                  <a:lnTo>
                    <a:pt x="336" y="31"/>
                  </a:lnTo>
                  <a:lnTo>
                    <a:pt x="92" y="184"/>
                  </a:lnTo>
                  <a:lnTo>
                    <a:pt x="1" y="458"/>
                  </a:lnTo>
                  <a:lnTo>
                    <a:pt x="31" y="732"/>
                  </a:lnTo>
                  <a:lnTo>
                    <a:pt x="153" y="854"/>
                  </a:lnTo>
                  <a:lnTo>
                    <a:pt x="275" y="976"/>
                  </a:lnTo>
                  <a:lnTo>
                    <a:pt x="550" y="1007"/>
                  </a:lnTo>
                  <a:lnTo>
                    <a:pt x="824" y="915"/>
                  </a:lnTo>
                  <a:lnTo>
                    <a:pt x="1007" y="671"/>
                  </a:lnTo>
                  <a:lnTo>
                    <a:pt x="1007" y="519"/>
                  </a:lnTo>
                  <a:lnTo>
                    <a:pt x="976" y="306"/>
                  </a:lnTo>
                  <a:lnTo>
                    <a:pt x="702" y="31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5"/>
            <p:cNvSpPr/>
            <p:nvPr/>
          </p:nvSpPr>
          <p:spPr>
            <a:xfrm>
              <a:off x="2497443" y="1937464"/>
              <a:ext cx="51883" cy="309102"/>
            </a:xfrm>
            <a:custGeom>
              <a:avLst/>
              <a:gdLst/>
              <a:ahLst/>
              <a:cxnLst/>
              <a:rect l="l" t="t" r="r" b="b"/>
              <a:pathLst>
                <a:path w="2318" h="13810" extrusionOk="0">
                  <a:moveTo>
                    <a:pt x="1616" y="1"/>
                  </a:moveTo>
                  <a:lnTo>
                    <a:pt x="1" y="13718"/>
                  </a:lnTo>
                  <a:lnTo>
                    <a:pt x="732" y="13810"/>
                  </a:lnTo>
                  <a:lnTo>
                    <a:pt x="2317" y="92"/>
                  </a:lnTo>
                  <a:lnTo>
                    <a:pt x="16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5"/>
            <p:cNvSpPr/>
            <p:nvPr/>
          </p:nvSpPr>
          <p:spPr>
            <a:xfrm>
              <a:off x="2524727" y="1937464"/>
              <a:ext cx="94186" cy="76459"/>
            </a:xfrm>
            <a:custGeom>
              <a:avLst/>
              <a:gdLst/>
              <a:ahLst/>
              <a:cxnLst/>
              <a:rect l="l" t="t" r="r" b="b"/>
              <a:pathLst>
                <a:path w="4208" h="3416" extrusionOk="0">
                  <a:moveTo>
                    <a:pt x="397" y="1"/>
                  </a:moveTo>
                  <a:lnTo>
                    <a:pt x="1" y="3415"/>
                  </a:lnTo>
                  <a:lnTo>
                    <a:pt x="3689" y="2592"/>
                  </a:lnTo>
                  <a:lnTo>
                    <a:pt x="3354" y="1647"/>
                  </a:lnTo>
                  <a:lnTo>
                    <a:pt x="4208" y="458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5"/>
            <p:cNvSpPr/>
            <p:nvPr/>
          </p:nvSpPr>
          <p:spPr>
            <a:xfrm>
              <a:off x="2388956" y="2636819"/>
              <a:ext cx="652987" cy="19809"/>
            </a:xfrm>
            <a:custGeom>
              <a:avLst/>
              <a:gdLst/>
              <a:ahLst/>
              <a:cxnLst/>
              <a:rect l="l" t="t" r="r" b="b"/>
              <a:pathLst>
                <a:path w="29174" h="885" extrusionOk="0">
                  <a:moveTo>
                    <a:pt x="1" y="0"/>
                  </a:moveTo>
                  <a:lnTo>
                    <a:pt x="1" y="884"/>
                  </a:lnTo>
                  <a:lnTo>
                    <a:pt x="29173" y="884"/>
                  </a:lnTo>
                  <a:lnTo>
                    <a:pt x="29173" y="0"/>
                  </a:lnTo>
                  <a:close/>
                </a:path>
              </a:pathLst>
            </a:custGeom>
            <a:solidFill>
              <a:srgbClr val="DE8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5"/>
            <p:cNvSpPr/>
            <p:nvPr/>
          </p:nvSpPr>
          <p:spPr>
            <a:xfrm>
              <a:off x="2541805" y="2636819"/>
              <a:ext cx="66879" cy="1876303"/>
            </a:xfrm>
            <a:custGeom>
              <a:avLst/>
              <a:gdLst/>
              <a:ahLst/>
              <a:cxnLst/>
              <a:rect l="l" t="t" r="r" b="b"/>
              <a:pathLst>
                <a:path w="2988" h="83829" extrusionOk="0">
                  <a:moveTo>
                    <a:pt x="0" y="0"/>
                  </a:moveTo>
                  <a:lnTo>
                    <a:pt x="0" y="83829"/>
                  </a:lnTo>
                  <a:lnTo>
                    <a:pt x="2987" y="83829"/>
                  </a:lnTo>
                  <a:lnTo>
                    <a:pt x="2987" y="0"/>
                  </a:lnTo>
                  <a:close/>
                </a:path>
              </a:pathLst>
            </a:custGeom>
            <a:solidFill>
              <a:srgbClr val="DE8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5"/>
            <p:cNvSpPr/>
            <p:nvPr/>
          </p:nvSpPr>
          <p:spPr>
            <a:xfrm>
              <a:off x="2502233" y="2636819"/>
              <a:ext cx="39595" cy="1876303"/>
            </a:xfrm>
            <a:custGeom>
              <a:avLst/>
              <a:gdLst/>
              <a:ahLst/>
              <a:cxnLst/>
              <a:rect l="l" t="t" r="r" b="b"/>
              <a:pathLst>
                <a:path w="1769" h="83829" extrusionOk="0">
                  <a:moveTo>
                    <a:pt x="0" y="0"/>
                  </a:moveTo>
                  <a:lnTo>
                    <a:pt x="0" y="83829"/>
                  </a:lnTo>
                  <a:lnTo>
                    <a:pt x="1768" y="83829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5"/>
            <p:cNvSpPr/>
            <p:nvPr/>
          </p:nvSpPr>
          <p:spPr>
            <a:xfrm>
              <a:off x="2541805" y="2656605"/>
              <a:ext cx="66879" cy="67573"/>
            </a:xfrm>
            <a:custGeom>
              <a:avLst/>
              <a:gdLst/>
              <a:ahLst/>
              <a:cxnLst/>
              <a:rect l="l" t="t" r="r" b="b"/>
              <a:pathLst>
                <a:path w="2988" h="3019" extrusionOk="0">
                  <a:moveTo>
                    <a:pt x="0" y="0"/>
                  </a:moveTo>
                  <a:lnTo>
                    <a:pt x="0" y="1037"/>
                  </a:lnTo>
                  <a:lnTo>
                    <a:pt x="2987" y="3018"/>
                  </a:lnTo>
                  <a:lnTo>
                    <a:pt x="2987" y="0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5"/>
            <p:cNvSpPr/>
            <p:nvPr/>
          </p:nvSpPr>
          <p:spPr>
            <a:xfrm>
              <a:off x="1947534" y="2058238"/>
              <a:ext cx="230629" cy="564957"/>
            </a:xfrm>
            <a:custGeom>
              <a:avLst/>
              <a:gdLst/>
              <a:ahLst/>
              <a:cxnLst/>
              <a:rect l="l" t="t" r="r" b="b"/>
              <a:pathLst>
                <a:path w="10304" h="25241" extrusionOk="0">
                  <a:moveTo>
                    <a:pt x="9846" y="0"/>
                  </a:moveTo>
                  <a:lnTo>
                    <a:pt x="8840" y="31"/>
                  </a:lnTo>
                  <a:lnTo>
                    <a:pt x="6920" y="397"/>
                  </a:lnTo>
                  <a:lnTo>
                    <a:pt x="5152" y="1098"/>
                  </a:lnTo>
                  <a:lnTo>
                    <a:pt x="3567" y="2104"/>
                  </a:lnTo>
                  <a:lnTo>
                    <a:pt x="2225" y="3354"/>
                  </a:lnTo>
                  <a:lnTo>
                    <a:pt x="1159" y="4817"/>
                  </a:lnTo>
                  <a:lnTo>
                    <a:pt x="427" y="6463"/>
                  </a:lnTo>
                  <a:lnTo>
                    <a:pt x="31" y="8261"/>
                  </a:lnTo>
                  <a:lnTo>
                    <a:pt x="0" y="9206"/>
                  </a:lnTo>
                  <a:lnTo>
                    <a:pt x="0" y="25241"/>
                  </a:lnTo>
                  <a:lnTo>
                    <a:pt x="884" y="25241"/>
                  </a:lnTo>
                  <a:lnTo>
                    <a:pt x="884" y="9206"/>
                  </a:lnTo>
                  <a:lnTo>
                    <a:pt x="915" y="8292"/>
                  </a:lnTo>
                  <a:lnTo>
                    <a:pt x="1311" y="6554"/>
                  </a:lnTo>
                  <a:lnTo>
                    <a:pt x="2012" y="4939"/>
                  </a:lnTo>
                  <a:lnTo>
                    <a:pt x="3018" y="3476"/>
                  </a:lnTo>
                  <a:lnTo>
                    <a:pt x="4298" y="2256"/>
                  </a:lnTo>
                  <a:lnTo>
                    <a:pt x="5792" y="1250"/>
                  </a:lnTo>
                  <a:lnTo>
                    <a:pt x="7469" y="519"/>
                  </a:lnTo>
                  <a:lnTo>
                    <a:pt x="9328" y="92"/>
                  </a:lnTo>
                  <a:lnTo>
                    <a:pt x="10304" y="31"/>
                  </a:lnTo>
                  <a:lnTo>
                    <a:pt x="10090" y="31"/>
                  </a:lnTo>
                  <a:lnTo>
                    <a:pt x="9846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5"/>
            <p:cNvSpPr/>
            <p:nvPr/>
          </p:nvSpPr>
          <p:spPr>
            <a:xfrm>
              <a:off x="1947534" y="2606782"/>
              <a:ext cx="441450" cy="555422"/>
            </a:xfrm>
            <a:custGeom>
              <a:avLst/>
              <a:gdLst/>
              <a:ahLst/>
              <a:cxnLst/>
              <a:rect l="l" t="t" r="r" b="b"/>
              <a:pathLst>
                <a:path w="19723" h="24815" extrusionOk="0">
                  <a:moveTo>
                    <a:pt x="0" y="1"/>
                  </a:moveTo>
                  <a:lnTo>
                    <a:pt x="0" y="15761"/>
                  </a:lnTo>
                  <a:lnTo>
                    <a:pt x="31" y="16675"/>
                  </a:lnTo>
                  <a:lnTo>
                    <a:pt x="427" y="18443"/>
                  </a:lnTo>
                  <a:lnTo>
                    <a:pt x="1159" y="20089"/>
                  </a:lnTo>
                  <a:lnTo>
                    <a:pt x="2225" y="21522"/>
                  </a:lnTo>
                  <a:lnTo>
                    <a:pt x="3567" y="22741"/>
                  </a:lnTo>
                  <a:lnTo>
                    <a:pt x="5152" y="23717"/>
                  </a:lnTo>
                  <a:lnTo>
                    <a:pt x="6920" y="24418"/>
                  </a:lnTo>
                  <a:lnTo>
                    <a:pt x="8840" y="24784"/>
                  </a:lnTo>
                  <a:lnTo>
                    <a:pt x="9846" y="24814"/>
                  </a:lnTo>
                  <a:lnTo>
                    <a:pt x="10852" y="24784"/>
                  </a:lnTo>
                  <a:lnTo>
                    <a:pt x="12773" y="24418"/>
                  </a:lnTo>
                  <a:lnTo>
                    <a:pt x="14541" y="23717"/>
                  </a:lnTo>
                  <a:lnTo>
                    <a:pt x="16126" y="22741"/>
                  </a:lnTo>
                  <a:lnTo>
                    <a:pt x="17467" y="21522"/>
                  </a:lnTo>
                  <a:lnTo>
                    <a:pt x="18534" y="20089"/>
                  </a:lnTo>
                  <a:lnTo>
                    <a:pt x="19266" y="18443"/>
                  </a:lnTo>
                  <a:lnTo>
                    <a:pt x="19662" y="16675"/>
                  </a:lnTo>
                  <a:lnTo>
                    <a:pt x="19723" y="15761"/>
                  </a:lnTo>
                  <a:lnTo>
                    <a:pt x="19723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5"/>
            <p:cNvSpPr/>
            <p:nvPr/>
          </p:nvSpPr>
          <p:spPr>
            <a:xfrm>
              <a:off x="1947534" y="2606782"/>
              <a:ext cx="441450" cy="512425"/>
            </a:xfrm>
            <a:custGeom>
              <a:avLst/>
              <a:gdLst/>
              <a:ahLst/>
              <a:cxnLst/>
              <a:rect l="l" t="t" r="r" b="b"/>
              <a:pathLst>
                <a:path w="19723" h="22894" extrusionOk="0">
                  <a:moveTo>
                    <a:pt x="0" y="1"/>
                  </a:moveTo>
                  <a:lnTo>
                    <a:pt x="0" y="15761"/>
                  </a:lnTo>
                  <a:lnTo>
                    <a:pt x="61" y="16828"/>
                  </a:lnTo>
                  <a:lnTo>
                    <a:pt x="579" y="18839"/>
                  </a:lnTo>
                  <a:lnTo>
                    <a:pt x="1555" y="20699"/>
                  </a:lnTo>
                  <a:lnTo>
                    <a:pt x="2957" y="22254"/>
                  </a:lnTo>
                  <a:lnTo>
                    <a:pt x="3811" y="22894"/>
                  </a:lnTo>
                  <a:lnTo>
                    <a:pt x="3902" y="21187"/>
                  </a:lnTo>
                  <a:lnTo>
                    <a:pt x="4359" y="18047"/>
                  </a:lnTo>
                  <a:lnTo>
                    <a:pt x="5060" y="15242"/>
                  </a:lnTo>
                  <a:lnTo>
                    <a:pt x="6036" y="12682"/>
                  </a:lnTo>
                  <a:lnTo>
                    <a:pt x="7164" y="10426"/>
                  </a:lnTo>
                  <a:lnTo>
                    <a:pt x="8444" y="8445"/>
                  </a:lnTo>
                  <a:lnTo>
                    <a:pt x="9846" y="6677"/>
                  </a:lnTo>
                  <a:lnTo>
                    <a:pt x="11279" y="5183"/>
                  </a:lnTo>
                  <a:lnTo>
                    <a:pt x="13474" y="3324"/>
                  </a:lnTo>
                  <a:lnTo>
                    <a:pt x="16187" y="1556"/>
                  </a:lnTo>
                  <a:lnTo>
                    <a:pt x="19235" y="123"/>
                  </a:lnTo>
                  <a:lnTo>
                    <a:pt x="19723" y="1"/>
                  </a:lnTo>
                  <a:close/>
                </a:path>
              </a:pathLst>
            </a:custGeom>
            <a:solidFill>
              <a:srgbClr val="171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5"/>
            <p:cNvSpPr/>
            <p:nvPr/>
          </p:nvSpPr>
          <p:spPr>
            <a:xfrm>
              <a:off x="2174736" y="2606782"/>
              <a:ext cx="227205" cy="554728"/>
            </a:xfrm>
            <a:custGeom>
              <a:avLst/>
              <a:gdLst/>
              <a:ahLst/>
              <a:cxnLst/>
              <a:rect l="l" t="t" r="r" b="b"/>
              <a:pathLst>
                <a:path w="10151" h="24784" extrusionOk="0">
                  <a:moveTo>
                    <a:pt x="9572" y="1"/>
                  </a:moveTo>
                  <a:lnTo>
                    <a:pt x="9572" y="15761"/>
                  </a:lnTo>
                  <a:lnTo>
                    <a:pt x="9511" y="16675"/>
                  </a:lnTo>
                  <a:lnTo>
                    <a:pt x="9145" y="18413"/>
                  </a:lnTo>
                  <a:lnTo>
                    <a:pt x="8413" y="19998"/>
                  </a:lnTo>
                  <a:lnTo>
                    <a:pt x="7408" y="21431"/>
                  </a:lnTo>
                  <a:lnTo>
                    <a:pt x="6097" y="22650"/>
                  </a:lnTo>
                  <a:lnTo>
                    <a:pt x="4573" y="23625"/>
                  </a:lnTo>
                  <a:lnTo>
                    <a:pt x="2866" y="24326"/>
                  </a:lnTo>
                  <a:lnTo>
                    <a:pt x="976" y="24723"/>
                  </a:lnTo>
                  <a:lnTo>
                    <a:pt x="0" y="24784"/>
                  </a:lnTo>
                  <a:lnTo>
                    <a:pt x="305" y="24784"/>
                  </a:lnTo>
                  <a:lnTo>
                    <a:pt x="1311" y="24753"/>
                  </a:lnTo>
                  <a:lnTo>
                    <a:pt x="3231" y="24387"/>
                  </a:lnTo>
                  <a:lnTo>
                    <a:pt x="4999" y="23717"/>
                  </a:lnTo>
                  <a:lnTo>
                    <a:pt x="6584" y="22741"/>
                  </a:lnTo>
                  <a:lnTo>
                    <a:pt x="7926" y="21522"/>
                  </a:lnTo>
                  <a:lnTo>
                    <a:pt x="8993" y="20059"/>
                  </a:lnTo>
                  <a:lnTo>
                    <a:pt x="9724" y="18443"/>
                  </a:lnTo>
                  <a:lnTo>
                    <a:pt x="10121" y="16675"/>
                  </a:lnTo>
                  <a:lnTo>
                    <a:pt x="10151" y="15730"/>
                  </a:lnTo>
                  <a:lnTo>
                    <a:pt x="10151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5"/>
            <p:cNvSpPr/>
            <p:nvPr/>
          </p:nvSpPr>
          <p:spPr>
            <a:xfrm>
              <a:off x="1961858" y="2315455"/>
              <a:ext cx="426454" cy="283183"/>
            </a:xfrm>
            <a:custGeom>
              <a:avLst/>
              <a:gdLst/>
              <a:ahLst/>
              <a:cxnLst/>
              <a:rect l="l" t="t" r="r" b="b"/>
              <a:pathLst>
                <a:path w="19053" h="12652" extrusionOk="0">
                  <a:moveTo>
                    <a:pt x="0" y="1"/>
                  </a:moveTo>
                  <a:lnTo>
                    <a:pt x="0" y="12651"/>
                  </a:lnTo>
                  <a:lnTo>
                    <a:pt x="19052" y="12651"/>
                  </a:lnTo>
                  <a:lnTo>
                    <a:pt x="19052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5"/>
            <p:cNvSpPr/>
            <p:nvPr/>
          </p:nvSpPr>
          <p:spPr>
            <a:xfrm>
              <a:off x="1961858" y="2586997"/>
              <a:ext cx="268836" cy="4812"/>
            </a:xfrm>
            <a:custGeom>
              <a:avLst/>
              <a:gdLst/>
              <a:ahLst/>
              <a:cxnLst/>
              <a:rect l="l" t="t" r="r" b="b"/>
              <a:pathLst>
                <a:path w="12011" h="215" extrusionOk="0">
                  <a:moveTo>
                    <a:pt x="0" y="1"/>
                  </a:moveTo>
                  <a:lnTo>
                    <a:pt x="0" y="214"/>
                  </a:lnTo>
                  <a:lnTo>
                    <a:pt x="12011" y="214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5"/>
            <p:cNvSpPr/>
            <p:nvPr/>
          </p:nvSpPr>
          <p:spPr>
            <a:xfrm>
              <a:off x="2230669" y="2315455"/>
              <a:ext cx="49823" cy="271567"/>
            </a:xfrm>
            <a:custGeom>
              <a:avLst/>
              <a:gdLst/>
              <a:ahLst/>
              <a:cxnLst/>
              <a:rect l="l" t="t" r="r" b="b"/>
              <a:pathLst>
                <a:path w="2226" h="12133" extrusionOk="0">
                  <a:moveTo>
                    <a:pt x="1" y="1"/>
                  </a:moveTo>
                  <a:lnTo>
                    <a:pt x="1" y="12133"/>
                  </a:lnTo>
                  <a:lnTo>
                    <a:pt x="336" y="11767"/>
                  </a:lnTo>
                  <a:lnTo>
                    <a:pt x="915" y="10395"/>
                  </a:lnTo>
                  <a:lnTo>
                    <a:pt x="1555" y="7591"/>
                  </a:lnTo>
                  <a:lnTo>
                    <a:pt x="2165" y="1311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5"/>
            <p:cNvSpPr/>
            <p:nvPr/>
          </p:nvSpPr>
          <p:spPr>
            <a:xfrm>
              <a:off x="2356211" y="2315455"/>
              <a:ext cx="32097" cy="283183"/>
            </a:xfrm>
            <a:custGeom>
              <a:avLst/>
              <a:gdLst/>
              <a:ahLst/>
              <a:cxnLst/>
              <a:rect l="l" t="t" r="r" b="b"/>
              <a:pathLst>
                <a:path w="1434" h="12652" extrusionOk="0">
                  <a:moveTo>
                    <a:pt x="1007" y="1"/>
                  </a:moveTo>
                  <a:lnTo>
                    <a:pt x="1" y="12651"/>
                  </a:lnTo>
                  <a:lnTo>
                    <a:pt x="1433" y="12651"/>
                  </a:lnTo>
                  <a:lnTo>
                    <a:pt x="1433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5"/>
            <p:cNvSpPr/>
            <p:nvPr/>
          </p:nvSpPr>
          <p:spPr>
            <a:xfrm>
              <a:off x="2420359" y="2532887"/>
              <a:ext cx="602470" cy="113972"/>
            </a:xfrm>
            <a:custGeom>
              <a:avLst/>
              <a:gdLst/>
              <a:ahLst/>
              <a:cxnLst/>
              <a:rect l="l" t="t" r="r" b="b"/>
              <a:pathLst>
                <a:path w="26917" h="5092" extrusionOk="0">
                  <a:moveTo>
                    <a:pt x="0" y="1"/>
                  </a:moveTo>
                  <a:lnTo>
                    <a:pt x="0" y="5091"/>
                  </a:lnTo>
                  <a:lnTo>
                    <a:pt x="26917" y="5091"/>
                  </a:lnTo>
                  <a:lnTo>
                    <a:pt x="26917" y="3506"/>
                  </a:lnTo>
                  <a:lnTo>
                    <a:pt x="26886" y="2866"/>
                  </a:lnTo>
                  <a:lnTo>
                    <a:pt x="26612" y="1860"/>
                  </a:lnTo>
                  <a:lnTo>
                    <a:pt x="26124" y="1129"/>
                  </a:lnTo>
                  <a:lnTo>
                    <a:pt x="25545" y="610"/>
                  </a:lnTo>
                  <a:lnTo>
                    <a:pt x="24600" y="153"/>
                  </a:lnTo>
                  <a:lnTo>
                    <a:pt x="23686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5"/>
            <p:cNvSpPr/>
            <p:nvPr/>
          </p:nvSpPr>
          <p:spPr>
            <a:xfrm>
              <a:off x="2796962" y="2070526"/>
              <a:ext cx="204039" cy="141927"/>
            </a:xfrm>
            <a:custGeom>
              <a:avLst/>
              <a:gdLst/>
              <a:ahLst/>
              <a:cxnLst/>
              <a:rect l="l" t="t" r="r" b="b"/>
              <a:pathLst>
                <a:path w="9116" h="6341" extrusionOk="0">
                  <a:moveTo>
                    <a:pt x="1" y="0"/>
                  </a:moveTo>
                  <a:lnTo>
                    <a:pt x="1555" y="153"/>
                  </a:lnTo>
                  <a:lnTo>
                    <a:pt x="2958" y="457"/>
                  </a:lnTo>
                  <a:lnTo>
                    <a:pt x="4543" y="1067"/>
                  </a:lnTo>
                  <a:lnTo>
                    <a:pt x="6128" y="1982"/>
                  </a:lnTo>
                  <a:lnTo>
                    <a:pt x="7561" y="3323"/>
                  </a:lnTo>
                  <a:lnTo>
                    <a:pt x="8445" y="4664"/>
                  </a:lnTo>
                  <a:lnTo>
                    <a:pt x="8932" y="5731"/>
                  </a:lnTo>
                  <a:lnTo>
                    <a:pt x="9115" y="6341"/>
                  </a:lnTo>
                  <a:lnTo>
                    <a:pt x="9085" y="6127"/>
                  </a:lnTo>
                  <a:lnTo>
                    <a:pt x="8780" y="4847"/>
                  </a:lnTo>
                  <a:lnTo>
                    <a:pt x="8262" y="3719"/>
                  </a:lnTo>
                  <a:lnTo>
                    <a:pt x="7378" y="2530"/>
                  </a:lnTo>
                  <a:lnTo>
                    <a:pt x="5976" y="1402"/>
                  </a:lnTo>
                  <a:lnTo>
                    <a:pt x="4025" y="518"/>
                  </a:lnTo>
                  <a:lnTo>
                    <a:pt x="2104" y="122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5"/>
            <p:cNvSpPr/>
            <p:nvPr/>
          </p:nvSpPr>
          <p:spPr>
            <a:xfrm>
              <a:off x="1903586" y="1034569"/>
              <a:ext cx="20664" cy="21445"/>
            </a:xfrm>
            <a:custGeom>
              <a:avLst/>
              <a:gdLst/>
              <a:ahLst/>
              <a:cxnLst/>
              <a:rect l="l" t="t" r="r" b="b"/>
              <a:pathLst>
                <a:path w="794" h="824" extrusionOk="0">
                  <a:moveTo>
                    <a:pt x="366" y="0"/>
                  </a:moveTo>
                  <a:lnTo>
                    <a:pt x="214" y="31"/>
                  </a:lnTo>
                  <a:lnTo>
                    <a:pt x="1" y="183"/>
                  </a:lnTo>
                  <a:lnTo>
                    <a:pt x="1" y="640"/>
                  </a:lnTo>
                  <a:lnTo>
                    <a:pt x="214" y="793"/>
                  </a:lnTo>
                  <a:lnTo>
                    <a:pt x="488" y="823"/>
                  </a:lnTo>
                  <a:lnTo>
                    <a:pt x="793" y="488"/>
                  </a:lnTo>
                  <a:lnTo>
                    <a:pt x="732" y="244"/>
                  </a:lnTo>
                  <a:lnTo>
                    <a:pt x="641" y="92"/>
                  </a:lnTo>
                  <a:lnTo>
                    <a:pt x="366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7" name="Google Shape;1437;p45"/>
            <p:cNvGrpSpPr/>
            <p:nvPr/>
          </p:nvGrpSpPr>
          <p:grpSpPr>
            <a:xfrm>
              <a:off x="1750302" y="1433604"/>
              <a:ext cx="691925" cy="595011"/>
              <a:chOff x="1635727" y="1501503"/>
              <a:chExt cx="457834" cy="393708"/>
            </a:xfrm>
          </p:grpSpPr>
          <p:sp>
            <p:nvSpPr>
              <p:cNvPr id="1438" name="Google Shape;1438;p45"/>
              <p:cNvSpPr/>
              <p:nvPr/>
            </p:nvSpPr>
            <p:spPr>
              <a:xfrm>
                <a:off x="1635727" y="1501503"/>
                <a:ext cx="457834" cy="393708"/>
              </a:xfrm>
              <a:custGeom>
                <a:avLst/>
                <a:gdLst/>
                <a:ahLst/>
                <a:cxnLst/>
                <a:rect l="l" t="t" r="r" b="b"/>
                <a:pathLst>
                  <a:path w="20455" h="17590" extrusionOk="0">
                    <a:moveTo>
                      <a:pt x="15669" y="0"/>
                    </a:moveTo>
                    <a:lnTo>
                      <a:pt x="0" y="7194"/>
                    </a:lnTo>
                    <a:lnTo>
                      <a:pt x="4786" y="17589"/>
                    </a:lnTo>
                    <a:lnTo>
                      <a:pt x="20455" y="10395"/>
                    </a:lnTo>
                    <a:lnTo>
                      <a:pt x="15669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5"/>
              <p:cNvSpPr/>
              <p:nvPr/>
            </p:nvSpPr>
            <p:spPr>
              <a:xfrm>
                <a:off x="1635726" y="1663192"/>
                <a:ext cx="226533" cy="47115"/>
              </a:xfrm>
              <a:custGeom>
                <a:avLst/>
                <a:gdLst/>
                <a:ahLst/>
                <a:cxnLst/>
                <a:rect l="l" t="t" r="r" b="b"/>
                <a:pathLst>
                  <a:path w="10121" h="2105" extrusionOk="0">
                    <a:moveTo>
                      <a:pt x="0" y="1"/>
                    </a:moveTo>
                    <a:lnTo>
                      <a:pt x="610" y="1281"/>
                    </a:lnTo>
                    <a:lnTo>
                      <a:pt x="1372" y="1586"/>
                    </a:lnTo>
                    <a:lnTo>
                      <a:pt x="2988" y="1952"/>
                    </a:lnTo>
                    <a:lnTo>
                      <a:pt x="4603" y="2104"/>
                    </a:lnTo>
                    <a:lnTo>
                      <a:pt x="6158" y="2043"/>
                    </a:lnTo>
                    <a:lnTo>
                      <a:pt x="9450" y="1586"/>
                    </a:lnTo>
                    <a:lnTo>
                      <a:pt x="10121" y="1373"/>
                    </a:lnTo>
                    <a:lnTo>
                      <a:pt x="10121" y="1373"/>
                    </a:lnTo>
                    <a:lnTo>
                      <a:pt x="8840" y="1525"/>
                    </a:lnTo>
                    <a:lnTo>
                      <a:pt x="6249" y="1494"/>
                    </a:lnTo>
                    <a:lnTo>
                      <a:pt x="3689" y="1159"/>
                    </a:lnTo>
                    <a:lnTo>
                      <a:pt x="1220" y="45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DCDE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45"/>
              <p:cNvSpPr/>
              <p:nvPr/>
            </p:nvSpPr>
            <p:spPr>
              <a:xfrm>
                <a:off x="1862235" y="1501503"/>
                <a:ext cx="137160" cy="192422"/>
              </a:xfrm>
              <a:custGeom>
                <a:avLst/>
                <a:gdLst/>
                <a:ahLst/>
                <a:cxnLst/>
                <a:rect l="l" t="t" r="r" b="b"/>
                <a:pathLst>
                  <a:path w="6128" h="8597" extrusionOk="0">
                    <a:moveTo>
                      <a:pt x="5549" y="0"/>
                    </a:moveTo>
                    <a:lnTo>
                      <a:pt x="5122" y="1250"/>
                    </a:lnTo>
                    <a:lnTo>
                      <a:pt x="4025" y="3567"/>
                    </a:lnTo>
                    <a:lnTo>
                      <a:pt x="2622" y="5731"/>
                    </a:lnTo>
                    <a:lnTo>
                      <a:pt x="946" y="7712"/>
                    </a:lnTo>
                    <a:lnTo>
                      <a:pt x="1" y="8597"/>
                    </a:lnTo>
                    <a:lnTo>
                      <a:pt x="1" y="8597"/>
                    </a:lnTo>
                    <a:lnTo>
                      <a:pt x="610" y="8231"/>
                    </a:lnTo>
                    <a:lnTo>
                      <a:pt x="3110" y="6036"/>
                    </a:lnTo>
                    <a:lnTo>
                      <a:pt x="4146" y="4878"/>
                    </a:lnTo>
                    <a:lnTo>
                      <a:pt x="5091" y="3567"/>
                    </a:lnTo>
                    <a:lnTo>
                      <a:pt x="5884" y="2073"/>
                    </a:lnTo>
                    <a:lnTo>
                      <a:pt x="6128" y="1311"/>
                    </a:lnTo>
                    <a:lnTo>
                      <a:pt x="5549" y="0"/>
                    </a:lnTo>
                    <a:close/>
                  </a:path>
                </a:pathLst>
              </a:custGeom>
              <a:solidFill>
                <a:srgbClr val="DCDEE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1" name="Google Shape;1441;p45"/>
            <p:cNvSpPr/>
            <p:nvPr/>
          </p:nvSpPr>
          <p:spPr>
            <a:xfrm>
              <a:off x="2068650" y="1681853"/>
              <a:ext cx="92825" cy="92694"/>
            </a:xfrm>
            <a:custGeom>
              <a:avLst/>
              <a:gdLst/>
              <a:ahLst/>
              <a:cxnLst/>
              <a:rect l="l" t="t" r="r" b="b"/>
              <a:pathLst>
                <a:path w="794" h="793" extrusionOk="0">
                  <a:moveTo>
                    <a:pt x="306" y="0"/>
                  </a:moveTo>
                  <a:lnTo>
                    <a:pt x="62" y="183"/>
                  </a:lnTo>
                  <a:lnTo>
                    <a:pt x="1" y="366"/>
                  </a:lnTo>
                  <a:lnTo>
                    <a:pt x="1" y="518"/>
                  </a:lnTo>
                  <a:lnTo>
                    <a:pt x="184" y="762"/>
                  </a:lnTo>
                  <a:lnTo>
                    <a:pt x="336" y="793"/>
                  </a:lnTo>
                  <a:lnTo>
                    <a:pt x="519" y="793"/>
                  </a:lnTo>
                  <a:lnTo>
                    <a:pt x="763" y="610"/>
                  </a:lnTo>
                  <a:lnTo>
                    <a:pt x="794" y="457"/>
                  </a:lnTo>
                  <a:lnTo>
                    <a:pt x="794" y="274"/>
                  </a:lnTo>
                  <a:lnTo>
                    <a:pt x="611" y="61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2434683" y="3763944"/>
              <a:ext cx="114643" cy="749165"/>
            </a:xfrm>
            <a:custGeom>
              <a:avLst/>
              <a:gdLst/>
              <a:ahLst/>
              <a:cxnLst/>
              <a:rect l="l" t="t" r="r" b="b"/>
              <a:pathLst>
                <a:path w="5122" h="33471" extrusionOk="0">
                  <a:moveTo>
                    <a:pt x="762" y="0"/>
                  </a:moveTo>
                  <a:lnTo>
                    <a:pt x="579" y="762"/>
                  </a:lnTo>
                  <a:lnTo>
                    <a:pt x="275" y="2652"/>
                  </a:lnTo>
                  <a:lnTo>
                    <a:pt x="0" y="6005"/>
                  </a:lnTo>
                  <a:lnTo>
                    <a:pt x="0" y="11279"/>
                  </a:lnTo>
                  <a:lnTo>
                    <a:pt x="275" y="16918"/>
                  </a:lnTo>
                  <a:lnTo>
                    <a:pt x="1433" y="30270"/>
                  </a:lnTo>
                  <a:lnTo>
                    <a:pt x="1829" y="33471"/>
                  </a:lnTo>
                  <a:lnTo>
                    <a:pt x="5060" y="33440"/>
                  </a:lnTo>
                  <a:lnTo>
                    <a:pt x="5121" y="30026"/>
                  </a:lnTo>
                  <a:lnTo>
                    <a:pt x="4878" y="23533"/>
                  </a:lnTo>
                  <a:lnTo>
                    <a:pt x="4329" y="17528"/>
                  </a:lnTo>
                  <a:lnTo>
                    <a:pt x="3567" y="12194"/>
                  </a:lnTo>
                  <a:lnTo>
                    <a:pt x="2256" y="5579"/>
                  </a:lnTo>
                  <a:lnTo>
                    <a:pt x="915" y="45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2443547" y="4175352"/>
              <a:ext cx="69610" cy="337752"/>
            </a:xfrm>
            <a:custGeom>
              <a:avLst/>
              <a:gdLst/>
              <a:ahLst/>
              <a:cxnLst/>
              <a:rect l="l" t="t" r="r" b="b"/>
              <a:pathLst>
                <a:path w="3110" h="15090" extrusionOk="0">
                  <a:moveTo>
                    <a:pt x="0" y="1"/>
                  </a:moveTo>
                  <a:lnTo>
                    <a:pt x="31" y="915"/>
                  </a:lnTo>
                  <a:lnTo>
                    <a:pt x="92" y="1830"/>
                  </a:lnTo>
                  <a:lnTo>
                    <a:pt x="641" y="3445"/>
                  </a:lnTo>
                  <a:lnTo>
                    <a:pt x="1525" y="6737"/>
                  </a:lnTo>
                  <a:lnTo>
                    <a:pt x="2256" y="10030"/>
                  </a:lnTo>
                  <a:lnTo>
                    <a:pt x="2744" y="13383"/>
                  </a:lnTo>
                  <a:lnTo>
                    <a:pt x="2927" y="15090"/>
                  </a:lnTo>
                  <a:lnTo>
                    <a:pt x="3110" y="13748"/>
                  </a:lnTo>
                  <a:lnTo>
                    <a:pt x="3079" y="11066"/>
                  </a:lnTo>
                  <a:lnTo>
                    <a:pt x="2744" y="8444"/>
                  </a:lnTo>
                  <a:lnTo>
                    <a:pt x="2195" y="6006"/>
                  </a:lnTo>
                  <a:lnTo>
                    <a:pt x="1189" y="2836"/>
                  </a:lnTo>
                  <a:lnTo>
                    <a:pt x="122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60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2534978" y="4401883"/>
              <a:ext cx="14347" cy="111219"/>
            </a:xfrm>
            <a:custGeom>
              <a:avLst/>
              <a:gdLst/>
              <a:ahLst/>
              <a:cxnLst/>
              <a:rect l="l" t="t" r="r" b="b"/>
              <a:pathLst>
                <a:path w="641" h="4969" extrusionOk="0">
                  <a:moveTo>
                    <a:pt x="610" y="0"/>
                  </a:moveTo>
                  <a:lnTo>
                    <a:pt x="336" y="1219"/>
                  </a:lnTo>
                  <a:lnTo>
                    <a:pt x="31" y="3719"/>
                  </a:lnTo>
                  <a:lnTo>
                    <a:pt x="0" y="4969"/>
                  </a:lnTo>
                  <a:lnTo>
                    <a:pt x="579" y="4969"/>
                  </a:lnTo>
                  <a:lnTo>
                    <a:pt x="640" y="2439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0060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2622985" y="4343868"/>
              <a:ext cx="201980" cy="169234"/>
            </a:xfrm>
            <a:custGeom>
              <a:avLst/>
              <a:gdLst/>
              <a:ahLst/>
              <a:cxnLst/>
              <a:rect l="l" t="t" r="r" b="b"/>
              <a:pathLst>
                <a:path w="9024" h="7561" extrusionOk="0">
                  <a:moveTo>
                    <a:pt x="9024" y="1"/>
                  </a:moveTo>
                  <a:lnTo>
                    <a:pt x="7591" y="458"/>
                  </a:lnTo>
                  <a:lnTo>
                    <a:pt x="5244" y="1525"/>
                  </a:lnTo>
                  <a:lnTo>
                    <a:pt x="3445" y="2744"/>
                  </a:lnTo>
                  <a:lnTo>
                    <a:pt x="2073" y="3994"/>
                  </a:lnTo>
                  <a:lnTo>
                    <a:pt x="1128" y="5214"/>
                  </a:lnTo>
                  <a:lnTo>
                    <a:pt x="519" y="6250"/>
                  </a:lnTo>
                  <a:lnTo>
                    <a:pt x="31" y="7378"/>
                  </a:lnTo>
                  <a:lnTo>
                    <a:pt x="1" y="7561"/>
                  </a:lnTo>
                  <a:lnTo>
                    <a:pt x="3933" y="7561"/>
                  </a:lnTo>
                  <a:lnTo>
                    <a:pt x="4573" y="7164"/>
                  </a:lnTo>
                  <a:lnTo>
                    <a:pt x="5731" y="6159"/>
                  </a:lnTo>
                  <a:lnTo>
                    <a:pt x="6676" y="4939"/>
                  </a:lnTo>
                  <a:lnTo>
                    <a:pt x="7469" y="3689"/>
                  </a:lnTo>
                  <a:lnTo>
                    <a:pt x="8810" y="702"/>
                  </a:lnTo>
                  <a:lnTo>
                    <a:pt x="90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2160389" y="4343868"/>
              <a:ext cx="257936" cy="169234"/>
            </a:xfrm>
            <a:custGeom>
              <a:avLst/>
              <a:gdLst/>
              <a:ahLst/>
              <a:cxnLst/>
              <a:rect l="l" t="t" r="r" b="b"/>
              <a:pathLst>
                <a:path w="11524" h="7561" extrusionOk="0">
                  <a:moveTo>
                    <a:pt x="1" y="1"/>
                  </a:moveTo>
                  <a:lnTo>
                    <a:pt x="62" y="184"/>
                  </a:lnTo>
                  <a:lnTo>
                    <a:pt x="824" y="1952"/>
                  </a:lnTo>
                  <a:lnTo>
                    <a:pt x="2104" y="3842"/>
                  </a:lnTo>
                  <a:lnTo>
                    <a:pt x="3293" y="5122"/>
                  </a:lnTo>
                  <a:lnTo>
                    <a:pt x="4848" y="6311"/>
                  </a:lnTo>
                  <a:lnTo>
                    <a:pt x="6738" y="7225"/>
                  </a:lnTo>
                  <a:lnTo>
                    <a:pt x="7835" y="7561"/>
                  </a:lnTo>
                  <a:lnTo>
                    <a:pt x="11524" y="7561"/>
                  </a:lnTo>
                  <a:lnTo>
                    <a:pt x="11432" y="7347"/>
                  </a:lnTo>
                  <a:lnTo>
                    <a:pt x="10579" y="5976"/>
                  </a:lnTo>
                  <a:lnTo>
                    <a:pt x="9603" y="4756"/>
                  </a:lnTo>
                  <a:lnTo>
                    <a:pt x="8262" y="3446"/>
                  </a:lnTo>
                  <a:lnTo>
                    <a:pt x="6494" y="2135"/>
                  </a:lnTo>
                  <a:lnTo>
                    <a:pt x="4269" y="1007"/>
                  </a:lnTo>
                  <a:lnTo>
                    <a:pt x="1556" y="2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2622985" y="4393691"/>
              <a:ext cx="92820" cy="119411"/>
            </a:xfrm>
            <a:custGeom>
              <a:avLst/>
              <a:gdLst/>
              <a:ahLst/>
              <a:cxnLst/>
              <a:rect l="l" t="t" r="r" b="b"/>
              <a:pathLst>
                <a:path w="4147" h="5335" extrusionOk="0">
                  <a:moveTo>
                    <a:pt x="4146" y="0"/>
                  </a:moveTo>
                  <a:lnTo>
                    <a:pt x="3506" y="457"/>
                  </a:lnTo>
                  <a:lnTo>
                    <a:pt x="2470" y="1372"/>
                  </a:lnTo>
                  <a:lnTo>
                    <a:pt x="1281" y="2744"/>
                  </a:lnTo>
                  <a:lnTo>
                    <a:pt x="92" y="4938"/>
                  </a:lnTo>
                  <a:lnTo>
                    <a:pt x="1" y="5335"/>
                  </a:lnTo>
                  <a:lnTo>
                    <a:pt x="854" y="5335"/>
                  </a:lnTo>
                  <a:lnTo>
                    <a:pt x="1220" y="5060"/>
                  </a:lnTo>
                  <a:lnTo>
                    <a:pt x="1891" y="4359"/>
                  </a:lnTo>
                  <a:lnTo>
                    <a:pt x="2775" y="3079"/>
                  </a:lnTo>
                  <a:lnTo>
                    <a:pt x="3963" y="518"/>
                  </a:lnTo>
                  <a:lnTo>
                    <a:pt x="4146" y="0"/>
                  </a:lnTo>
                  <a:close/>
                </a:path>
              </a:pathLst>
            </a:custGeom>
            <a:solidFill>
              <a:srgbClr val="0060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2547244" y="4023198"/>
              <a:ext cx="232017" cy="489908"/>
            </a:xfrm>
            <a:custGeom>
              <a:avLst/>
              <a:gdLst/>
              <a:ahLst/>
              <a:cxnLst/>
              <a:rect l="l" t="t" r="r" b="b"/>
              <a:pathLst>
                <a:path w="10366" h="21888" extrusionOk="0">
                  <a:moveTo>
                    <a:pt x="10365" y="1"/>
                  </a:moveTo>
                  <a:lnTo>
                    <a:pt x="9298" y="885"/>
                  </a:lnTo>
                  <a:lnTo>
                    <a:pt x="7408" y="2714"/>
                  </a:lnTo>
                  <a:lnTo>
                    <a:pt x="5793" y="4573"/>
                  </a:lnTo>
                  <a:lnTo>
                    <a:pt x="4452" y="6463"/>
                  </a:lnTo>
                  <a:lnTo>
                    <a:pt x="3293" y="8323"/>
                  </a:lnTo>
                  <a:lnTo>
                    <a:pt x="2379" y="10152"/>
                  </a:lnTo>
                  <a:lnTo>
                    <a:pt x="1312" y="12834"/>
                  </a:lnTo>
                  <a:lnTo>
                    <a:pt x="458" y="16035"/>
                  </a:lnTo>
                  <a:lnTo>
                    <a:pt x="92" y="18718"/>
                  </a:lnTo>
                  <a:lnTo>
                    <a:pt x="1" y="21491"/>
                  </a:lnTo>
                  <a:lnTo>
                    <a:pt x="31" y="21888"/>
                  </a:lnTo>
                  <a:lnTo>
                    <a:pt x="3385" y="21888"/>
                  </a:lnTo>
                  <a:lnTo>
                    <a:pt x="4055" y="20973"/>
                  </a:lnTo>
                  <a:lnTo>
                    <a:pt x="5214" y="19083"/>
                  </a:lnTo>
                  <a:lnTo>
                    <a:pt x="6707" y="16248"/>
                  </a:lnTo>
                  <a:lnTo>
                    <a:pt x="8201" y="12499"/>
                  </a:lnTo>
                  <a:lnTo>
                    <a:pt x="9207" y="8932"/>
                  </a:lnTo>
                  <a:lnTo>
                    <a:pt x="9847" y="5732"/>
                  </a:lnTo>
                  <a:lnTo>
                    <a:pt x="10213" y="3080"/>
                  </a:lnTo>
                  <a:lnTo>
                    <a:pt x="10365" y="397"/>
                  </a:lnTo>
                  <a:lnTo>
                    <a:pt x="103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5"/>
            <p:cNvSpPr/>
            <p:nvPr/>
          </p:nvSpPr>
          <p:spPr>
            <a:xfrm>
              <a:off x="2242957" y="4362289"/>
              <a:ext cx="175367" cy="150813"/>
            </a:xfrm>
            <a:custGeom>
              <a:avLst/>
              <a:gdLst/>
              <a:ahLst/>
              <a:cxnLst/>
              <a:rect l="l" t="t" r="r" b="b"/>
              <a:pathLst>
                <a:path w="7835" h="6738" extrusionOk="0">
                  <a:moveTo>
                    <a:pt x="0" y="1"/>
                  </a:moveTo>
                  <a:lnTo>
                    <a:pt x="762" y="611"/>
                  </a:lnTo>
                  <a:lnTo>
                    <a:pt x="5914" y="4909"/>
                  </a:lnTo>
                  <a:lnTo>
                    <a:pt x="7835" y="6738"/>
                  </a:lnTo>
                  <a:lnTo>
                    <a:pt x="7835" y="6738"/>
                  </a:lnTo>
                  <a:lnTo>
                    <a:pt x="7164" y="5549"/>
                  </a:lnTo>
                  <a:lnTo>
                    <a:pt x="5518" y="3507"/>
                  </a:lnTo>
                  <a:lnTo>
                    <a:pt x="3536" y="1799"/>
                  </a:lnTo>
                  <a:lnTo>
                    <a:pt x="1250" y="48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60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5"/>
            <p:cNvSpPr/>
            <p:nvPr/>
          </p:nvSpPr>
          <p:spPr>
            <a:xfrm>
              <a:off x="2290027" y="3943383"/>
              <a:ext cx="219035" cy="569724"/>
            </a:xfrm>
            <a:custGeom>
              <a:avLst/>
              <a:gdLst/>
              <a:ahLst/>
              <a:cxnLst/>
              <a:rect l="l" t="t" r="r" b="b"/>
              <a:pathLst>
                <a:path w="9786" h="25454" extrusionOk="0">
                  <a:moveTo>
                    <a:pt x="62" y="0"/>
                  </a:moveTo>
                  <a:lnTo>
                    <a:pt x="1" y="2469"/>
                  </a:lnTo>
                  <a:lnTo>
                    <a:pt x="275" y="7225"/>
                  </a:lnTo>
                  <a:lnTo>
                    <a:pt x="946" y="11736"/>
                  </a:lnTo>
                  <a:lnTo>
                    <a:pt x="1799" y="15821"/>
                  </a:lnTo>
                  <a:lnTo>
                    <a:pt x="3262" y="20973"/>
                  </a:lnTo>
                  <a:lnTo>
                    <a:pt x="4756" y="25057"/>
                  </a:lnTo>
                  <a:lnTo>
                    <a:pt x="4939" y="25454"/>
                  </a:lnTo>
                  <a:lnTo>
                    <a:pt x="9786" y="25454"/>
                  </a:lnTo>
                  <a:lnTo>
                    <a:pt x="9603" y="23777"/>
                  </a:lnTo>
                  <a:lnTo>
                    <a:pt x="9115" y="20607"/>
                  </a:lnTo>
                  <a:lnTo>
                    <a:pt x="8201" y="16309"/>
                  </a:lnTo>
                  <a:lnTo>
                    <a:pt x="6707" y="11462"/>
                  </a:lnTo>
                  <a:lnTo>
                    <a:pt x="5061" y="7530"/>
                  </a:lnTo>
                  <a:lnTo>
                    <a:pt x="3415" y="4451"/>
                  </a:lnTo>
                  <a:lnTo>
                    <a:pt x="1921" y="2226"/>
                  </a:lnTo>
                  <a:lnTo>
                    <a:pt x="306" y="24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1804242" y="2303861"/>
              <a:ext cx="426454" cy="283161"/>
            </a:xfrm>
            <a:custGeom>
              <a:avLst/>
              <a:gdLst/>
              <a:ahLst/>
              <a:cxnLst/>
              <a:rect l="l" t="t" r="r" b="b"/>
              <a:pathLst>
                <a:path w="19053" h="12651" extrusionOk="0">
                  <a:moveTo>
                    <a:pt x="1" y="0"/>
                  </a:moveTo>
                  <a:lnTo>
                    <a:pt x="1" y="12651"/>
                  </a:lnTo>
                  <a:lnTo>
                    <a:pt x="19053" y="12651"/>
                  </a:lnTo>
                  <a:lnTo>
                    <a:pt x="19053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1804242" y="2303861"/>
              <a:ext cx="213574" cy="147389"/>
            </a:xfrm>
            <a:custGeom>
              <a:avLst/>
              <a:gdLst/>
              <a:ahLst/>
              <a:cxnLst/>
              <a:rect l="l" t="t" r="r" b="b"/>
              <a:pathLst>
                <a:path w="9542" h="6585" extrusionOk="0">
                  <a:moveTo>
                    <a:pt x="1" y="0"/>
                  </a:moveTo>
                  <a:lnTo>
                    <a:pt x="1" y="3171"/>
                  </a:lnTo>
                  <a:lnTo>
                    <a:pt x="641" y="3994"/>
                  </a:lnTo>
                  <a:lnTo>
                    <a:pt x="2104" y="5183"/>
                  </a:lnTo>
                  <a:lnTo>
                    <a:pt x="3659" y="5975"/>
                  </a:lnTo>
                  <a:lnTo>
                    <a:pt x="5244" y="6402"/>
                  </a:lnTo>
                  <a:lnTo>
                    <a:pt x="7408" y="6585"/>
                  </a:lnTo>
                  <a:lnTo>
                    <a:pt x="9329" y="6371"/>
                  </a:lnTo>
                  <a:lnTo>
                    <a:pt x="9542" y="6341"/>
                  </a:lnTo>
                  <a:lnTo>
                    <a:pt x="8262" y="6280"/>
                  </a:lnTo>
                  <a:lnTo>
                    <a:pt x="6067" y="5762"/>
                  </a:lnTo>
                  <a:lnTo>
                    <a:pt x="4238" y="4847"/>
                  </a:lnTo>
                  <a:lnTo>
                    <a:pt x="2744" y="3750"/>
                  </a:lnTo>
                  <a:lnTo>
                    <a:pt x="1616" y="2561"/>
                  </a:lnTo>
                  <a:lnTo>
                    <a:pt x="793" y="1464"/>
                  </a:lnTo>
                  <a:lnTo>
                    <a:pt x="92" y="2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5"/>
            <p:cNvSpPr/>
            <p:nvPr/>
          </p:nvSpPr>
          <p:spPr>
            <a:xfrm>
              <a:off x="2188367" y="2303861"/>
              <a:ext cx="42325" cy="88030"/>
            </a:xfrm>
            <a:custGeom>
              <a:avLst/>
              <a:gdLst/>
              <a:ahLst/>
              <a:cxnLst/>
              <a:rect l="l" t="t" r="r" b="b"/>
              <a:pathLst>
                <a:path w="1891" h="3933" extrusionOk="0">
                  <a:moveTo>
                    <a:pt x="1891" y="0"/>
                  </a:moveTo>
                  <a:lnTo>
                    <a:pt x="1830" y="366"/>
                  </a:lnTo>
                  <a:lnTo>
                    <a:pt x="1220" y="2195"/>
                  </a:lnTo>
                  <a:lnTo>
                    <a:pt x="488" y="3445"/>
                  </a:lnTo>
                  <a:lnTo>
                    <a:pt x="1" y="3933"/>
                  </a:lnTo>
                  <a:lnTo>
                    <a:pt x="1" y="3933"/>
                  </a:lnTo>
                  <a:lnTo>
                    <a:pt x="184" y="3811"/>
                  </a:lnTo>
                  <a:lnTo>
                    <a:pt x="1129" y="3049"/>
                  </a:lnTo>
                  <a:lnTo>
                    <a:pt x="1708" y="2256"/>
                  </a:lnTo>
                  <a:lnTo>
                    <a:pt x="1891" y="1738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5"/>
            <p:cNvSpPr/>
            <p:nvPr/>
          </p:nvSpPr>
          <p:spPr>
            <a:xfrm>
              <a:off x="1836988" y="2545388"/>
              <a:ext cx="360963" cy="8214"/>
            </a:xfrm>
            <a:custGeom>
              <a:avLst/>
              <a:gdLst/>
              <a:ahLst/>
              <a:cxnLst/>
              <a:rect l="l" t="t" r="r" b="b"/>
              <a:pathLst>
                <a:path w="16127" h="367" extrusionOk="0">
                  <a:moveTo>
                    <a:pt x="1" y="0"/>
                  </a:moveTo>
                  <a:lnTo>
                    <a:pt x="1" y="366"/>
                  </a:lnTo>
                  <a:lnTo>
                    <a:pt x="16127" y="366"/>
                  </a:lnTo>
                  <a:lnTo>
                    <a:pt x="16127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5"/>
            <p:cNvSpPr/>
            <p:nvPr/>
          </p:nvSpPr>
          <p:spPr>
            <a:xfrm>
              <a:off x="1277670" y="1254318"/>
              <a:ext cx="41276" cy="91244"/>
            </a:xfrm>
            <a:custGeom>
              <a:avLst/>
              <a:gdLst/>
              <a:ahLst/>
              <a:cxnLst/>
              <a:rect l="l" t="t" r="r" b="b"/>
              <a:pathLst>
                <a:path w="1586" h="3506" extrusionOk="0">
                  <a:moveTo>
                    <a:pt x="1006" y="0"/>
                  </a:moveTo>
                  <a:lnTo>
                    <a:pt x="0" y="518"/>
                  </a:lnTo>
                  <a:lnTo>
                    <a:pt x="945" y="3506"/>
                  </a:lnTo>
                  <a:lnTo>
                    <a:pt x="1189" y="3323"/>
                  </a:lnTo>
                  <a:lnTo>
                    <a:pt x="1494" y="2835"/>
                  </a:lnTo>
                  <a:lnTo>
                    <a:pt x="1586" y="1981"/>
                  </a:lnTo>
                  <a:lnTo>
                    <a:pt x="1159" y="305"/>
                  </a:lnTo>
                  <a:lnTo>
                    <a:pt x="1006" y="0"/>
                  </a:lnTo>
                  <a:close/>
                </a:path>
              </a:pathLst>
            </a:custGeom>
            <a:solidFill>
              <a:srgbClr val="2E15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5"/>
            <p:cNvSpPr/>
            <p:nvPr/>
          </p:nvSpPr>
          <p:spPr>
            <a:xfrm>
              <a:off x="1085687" y="1113110"/>
              <a:ext cx="119819" cy="247524"/>
            </a:xfrm>
            <a:custGeom>
              <a:avLst/>
              <a:gdLst/>
              <a:ahLst/>
              <a:cxnLst/>
              <a:rect l="l" t="t" r="r" b="b"/>
              <a:pathLst>
                <a:path w="4604" h="9511" extrusionOk="0">
                  <a:moveTo>
                    <a:pt x="4085" y="0"/>
                  </a:moveTo>
                  <a:lnTo>
                    <a:pt x="3963" y="91"/>
                  </a:lnTo>
                  <a:lnTo>
                    <a:pt x="3415" y="915"/>
                  </a:lnTo>
                  <a:lnTo>
                    <a:pt x="3110" y="1860"/>
                  </a:lnTo>
                  <a:lnTo>
                    <a:pt x="3049" y="2500"/>
                  </a:lnTo>
                  <a:lnTo>
                    <a:pt x="3018" y="2835"/>
                  </a:lnTo>
                  <a:lnTo>
                    <a:pt x="2713" y="3506"/>
                  </a:lnTo>
                  <a:lnTo>
                    <a:pt x="1951" y="4573"/>
                  </a:lnTo>
                  <a:lnTo>
                    <a:pt x="763" y="6219"/>
                  </a:lnTo>
                  <a:lnTo>
                    <a:pt x="153" y="7712"/>
                  </a:lnTo>
                  <a:lnTo>
                    <a:pt x="0" y="8871"/>
                  </a:lnTo>
                  <a:lnTo>
                    <a:pt x="31" y="9511"/>
                  </a:lnTo>
                  <a:lnTo>
                    <a:pt x="4299" y="9023"/>
                  </a:lnTo>
                  <a:lnTo>
                    <a:pt x="4603" y="2042"/>
                  </a:lnTo>
                  <a:lnTo>
                    <a:pt x="40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990490" y="2077751"/>
              <a:ext cx="572003" cy="2268131"/>
            </a:xfrm>
            <a:custGeom>
              <a:avLst/>
              <a:gdLst/>
              <a:ahLst/>
              <a:cxnLst/>
              <a:rect l="l" t="t" r="r" b="b"/>
              <a:pathLst>
                <a:path w="21979" h="87152" extrusionOk="0">
                  <a:moveTo>
                    <a:pt x="20881" y="1"/>
                  </a:moveTo>
                  <a:lnTo>
                    <a:pt x="0" y="3963"/>
                  </a:lnTo>
                  <a:lnTo>
                    <a:pt x="1586" y="11127"/>
                  </a:lnTo>
                  <a:lnTo>
                    <a:pt x="4390" y="25728"/>
                  </a:lnTo>
                  <a:lnTo>
                    <a:pt x="6768" y="40086"/>
                  </a:lnTo>
                  <a:lnTo>
                    <a:pt x="8749" y="53590"/>
                  </a:lnTo>
                  <a:lnTo>
                    <a:pt x="11005" y="71209"/>
                  </a:lnTo>
                  <a:lnTo>
                    <a:pt x="12529" y="85719"/>
                  </a:lnTo>
                  <a:lnTo>
                    <a:pt x="12681" y="87152"/>
                  </a:lnTo>
                  <a:lnTo>
                    <a:pt x="17925" y="87152"/>
                  </a:lnTo>
                  <a:lnTo>
                    <a:pt x="18534" y="81878"/>
                  </a:lnTo>
                  <a:lnTo>
                    <a:pt x="19571" y="71910"/>
                  </a:lnTo>
                  <a:lnTo>
                    <a:pt x="20760" y="57979"/>
                  </a:lnTo>
                  <a:lnTo>
                    <a:pt x="21644" y="41762"/>
                  </a:lnTo>
                  <a:lnTo>
                    <a:pt x="21979" y="28106"/>
                  </a:lnTo>
                  <a:lnTo>
                    <a:pt x="21887" y="17071"/>
                  </a:lnTo>
                  <a:lnTo>
                    <a:pt x="21552" y="8719"/>
                  </a:lnTo>
                  <a:lnTo>
                    <a:pt x="21003" y="945"/>
                  </a:lnTo>
                  <a:lnTo>
                    <a:pt x="20881" y="1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837387" y="2069033"/>
              <a:ext cx="540279" cy="2276849"/>
            </a:xfrm>
            <a:custGeom>
              <a:avLst/>
              <a:gdLst/>
              <a:ahLst/>
              <a:cxnLst/>
              <a:rect l="l" t="t" r="r" b="b"/>
              <a:pathLst>
                <a:path w="20760" h="87487" extrusionOk="0">
                  <a:moveTo>
                    <a:pt x="0" y="0"/>
                  </a:moveTo>
                  <a:lnTo>
                    <a:pt x="92" y="1707"/>
                  </a:lnTo>
                  <a:lnTo>
                    <a:pt x="1006" y="18595"/>
                  </a:lnTo>
                  <a:lnTo>
                    <a:pt x="1768" y="38165"/>
                  </a:lnTo>
                  <a:lnTo>
                    <a:pt x="2164" y="52584"/>
                  </a:lnTo>
                  <a:lnTo>
                    <a:pt x="2317" y="67215"/>
                  </a:lnTo>
                  <a:lnTo>
                    <a:pt x="2164" y="81146"/>
                  </a:lnTo>
                  <a:lnTo>
                    <a:pt x="1890" y="87487"/>
                  </a:lnTo>
                  <a:lnTo>
                    <a:pt x="7591" y="87487"/>
                  </a:lnTo>
                  <a:lnTo>
                    <a:pt x="7956" y="85993"/>
                  </a:lnTo>
                  <a:lnTo>
                    <a:pt x="10486" y="75568"/>
                  </a:lnTo>
                  <a:lnTo>
                    <a:pt x="12742" y="65417"/>
                  </a:lnTo>
                  <a:lnTo>
                    <a:pt x="15150" y="53254"/>
                  </a:lnTo>
                  <a:lnTo>
                    <a:pt x="17467" y="39720"/>
                  </a:lnTo>
                  <a:lnTo>
                    <a:pt x="18900" y="29142"/>
                  </a:lnTo>
                  <a:lnTo>
                    <a:pt x="19692" y="22009"/>
                  </a:lnTo>
                  <a:lnTo>
                    <a:pt x="20302" y="14937"/>
                  </a:lnTo>
                  <a:lnTo>
                    <a:pt x="20668" y="8017"/>
                  </a:lnTo>
                  <a:lnTo>
                    <a:pt x="20759" y="4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5"/>
            <p:cNvSpPr/>
            <p:nvPr/>
          </p:nvSpPr>
          <p:spPr>
            <a:xfrm>
              <a:off x="819925" y="2077751"/>
              <a:ext cx="126950" cy="383192"/>
            </a:xfrm>
            <a:custGeom>
              <a:avLst/>
              <a:gdLst/>
              <a:ahLst/>
              <a:cxnLst/>
              <a:rect l="l" t="t" r="r" b="b"/>
              <a:pathLst>
                <a:path w="4878" h="14724" extrusionOk="0">
                  <a:moveTo>
                    <a:pt x="671" y="1"/>
                  </a:moveTo>
                  <a:lnTo>
                    <a:pt x="610" y="183"/>
                  </a:lnTo>
                  <a:lnTo>
                    <a:pt x="183" y="2256"/>
                  </a:lnTo>
                  <a:lnTo>
                    <a:pt x="1" y="5030"/>
                  </a:lnTo>
                  <a:lnTo>
                    <a:pt x="92" y="7347"/>
                  </a:lnTo>
                  <a:lnTo>
                    <a:pt x="458" y="10060"/>
                  </a:lnTo>
                  <a:lnTo>
                    <a:pt x="1159" y="13078"/>
                  </a:lnTo>
                  <a:lnTo>
                    <a:pt x="1708" y="14724"/>
                  </a:lnTo>
                  <a:lnTo>
                    <a:pt x="4878" y="8444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829450" y="1351076"/>
              <a:ext cx="721960" cy="852865"/>
            </a:xfrm>
            <a:custGeom>
              <a:avLst/>
              <a:gdLst/>
              <a:ahLst/>
              <a:cxnLst/>
              <a:rect l="l" t="t" r="r" b="b"/>
              <a:pathLst>
                <a:path w="27741" h="32771" extrusionOk="0">
                  <a:moveTo>
                    <a:pt x="14785" y="1"/>
                  </a:moveTo>
                  <a:lnTo>
                    <a:pt x="12834" y="31"/>
                  </a:lnTo>
                  <a:lnTo>
                    <a:pt x="10822" y="214"/>
                  </a:lnTo>
                  <a:lnTo>
                    <a:pt x="8901" y="641"/>
                  </a:lnTo>
                  <a:lnTo>
                    <a:pt x="8017" y="976"/>
                  </a:lnTo>
                  <a:lnTo>
                    <a:pt x="7591" y="1159"/>
                  </a:lnTo>
                  <a:lnTo>
                    <a:pt x="6768" y="1708"/>
                  </a:lnTo>
                  <a:lnTo>
                    <a:pt x="5670" y="2866"/>
                  </a:lnTo>
                  <a:lnTo>
                    <a:pt x="4390" y="4970"/>
                  </a:lnTo>
                  <a:lnTo>
                    <a:pt x="3323" y="7530"/>
                  </a:lnTo>
                  <a:lnTo>
                    <a:pt x="2409" y="10365"/>
                  </a:lnTo>
                  <a:lnTo>
                    <a:pt x="1677" y="13292"/>
                  </a:lnTo>
                  <a:lnTo>
                    <a:pt x="854" y="17590"/>
                  </a:lnTo>
                  <a:lnTo>
                    <a:pt x="488" y="19998"/>
                  </a:lnTo>
                  <a:lnTo>
                    <a:pt x="183" y="22132"/>
                  </a:lnTo>
                  <a:lnTo>
                    <a:pt x="0" y="25363"/>
                  </a:lnTo>
                  <a:lnTo>
                    <a:pt x="183" y="27131"/>
                  </a:lnTo>
                  <a:lnTo>
                    <a:pt x="458" y="28076"/>
                  </a:lnTo>
                  <a:lnTo>
                    <a:pt x="823" y="28868"/>
                  </a:lnTo>
                  <a:lnTo>
                    <a:pt x="1342" y="29539"/>
                  </a:lnTo>
                  <a:lnTo>
                    <a:pt x="1616" y="29844"/>
                  </a:lnTo>
                  <a:lnTo>
                    <a:pt x="1921" y="30118"/>
                  </a:lnTo>
                  <a:lnTo>
                    <a:pt x="2805" y="30667"/>
                  </a:lnTo>
                  <a:lnTo>
                    <a:pt x="4055" y="31246"/>
                  </a:lnTo>
                  <a:lnTo>
                    <a:pt x="5701" y="31764"/>
                  </a:lnTo>
                  <a:lnTo>
                    <a:pt x="7743" y="32252"/>
                  </a:lnTo>
                  <a:lnTo>
                    <a:pt x="10151" y="32587"/>
                  </a:lnTo>
                  <a:lnTo>
                    <a:pt x="12986" y="32770"/>
                  </a:lnTo>
                  <a:lnTo>
                    <a:pt x="16187" y="32740"/>
                  </a:lnTo>
                  <a:lnTo>
                    <a:pt x="17985" y="32618"/>
                  </a:lnTo>
                  <a:lnTo>
                    <a:pt x="19693" y="32466"/>
                  </a:lnTo>
                  <a:lnTo>
                    <a:pt x="22467" y="31917"/>
                  </a:lnTo>
                  <a:lnTo>
                    <a:pt x="24448" y="31124"/>
                  </a:lnTo>
                  <a:lnTo>
                    <a:pt x="25850" y="30149"/>
                  </a:lnTo>
                  <a:lnTo>
                    <a:pt x="26734" y="29021"/>
                  </a:lnTo>
                  <a:lnTo>
                    <a:pt x="27252" y="27741"/>
                  </a:lnTo>
                  <a:lnTo>
                    <a:pt x="27588" y="25668"/>
                  </a:lnTo>
                  <a:lnTo>
                    <a:pt x="27710" y="24235"/>
                  </a:lnTo>
                  <a:lnTo>
                    <a:pt x="27740" y="23443"/>
                  </a:lnTo>
                  <a:lnTo>
                    <a:pt x="27649" y="21187"/>
                  </a:lnTo>
                  <a:lnTo>
                    <a:pt x="27222" y="16889"/>
                  </a:lnTo>
                  <a:lnTo>
                    <a:pt x="26185" y="10518"/>
                  </a:lnTo>
                  <a:lnTo>
                    <a:pt x="25332" y="6494"/>
                  </a:lnTo>
                  <a:lnTo>
                    <a:pt x="24753" y="4573"/>
                  </a:lnTo>
                  <a:lnTo>
                    <a:pt x="24509" y="3964"/>
                  </a:lnTo>
                  <a:lnTo>
                    <a:pt x="24143" y="3324"/>
                  </a:lnTo>
                  <a:lnTo>
                    <a:pt x="23198" y="2196"/>
                  </a:lnTo>
                  <a:lnTo>
                    <a:pt x="22040" y="1312"/>
                  </a:lnTo>
                  <a:lnTo>
                    <a:pt x="20668" y="733"/>
                  </a:lnTo>
                  <a:lnTo>
                    <a:pt x="19936" y="580"/>
                  </a:lnTo>
                  <a:lnTo>
                    <a:pt x="19022" y="397"/>
                  </a:lnTo>
                  <a:lnTo>
                    <a:pt x="147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881005" y="4345790"/>
              <a:ext cx="305455" cy="106338"/>
            </a:xfrm>
            <a:custGeom>
              <a:avLst/>
              <a:gdLst/>
              <a:ahLst/>
              <a:cxnLst/>
              <a:rect l="l" t="t" r="r" b="b"/>
              <a:pathLst>
                <a:path w="11737" h="4086" extrusionOk="0">
                  <a:moveTo>
                    <a:pt x="397" y="1"/>
                  </a:moveTo>
                  <a:lnTo>
                    <a:pt x="1" y="976"/>
                  </a:lnTo>
                  <a:lnTo>
                    <a:pt x="1" y="3781"/>
                  </a:lnTo>
                  <a:lnTo>
                    <a:pt x="11737" y="4085"/>
                  </a:lnTo>
                  <a:lnTo>
                    <a:pt x="11737" y="3506"/>
                  </a:lnTo>
                  <a:lnTo>
                    <a:pt x="53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1322875" y="4345790"/>
              <a:ext cx="305455" cy="106338"/>
            </a:xfrm>
            <a:custGeom>
              <a:avLst/>
              <a:gdLst/>
              <a:ahLst/>
              <a:cxnLst/>
              <a:rect l="l" t="t" r="r" b="b"/>
              <a:pathLst>
                <a:path w="11737" h="4086" extrusionOk="0">
                  <a:moveTo>
                    <a:pt x="397" y="1"/>
                  </a:moveTo>
                  <a:lnTo>
                    <a:pt x="1" y="976"/>
                  </a:lnTo>
                  <a:lnTo>
                    <a:pt x="1" y="3781"/>
                  </a:lnTo>
                  <a:lnTo>
                    <a:pt x="11737" y="4085"/>
                  </a:lnTo>
                  <a:lnTo>
                    <a:pt x="11737" y="3506"/>
                  </a:lnTo>
                  <a:lnTo>
                    <a:pt x="54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1182473" y="1113110"/>
              <a:ext cx="117425" cy="138063"/>
            </a:xfrm>
            <a:custGeom>
              <a:avLst/>
              <a:gdLst/>
              <a:ahLst/>
              <a:cxnLst/>
              <a:rect l="l" t="t" r="r" b="b"/>
              <a:pathLst>
                <a:path w="4512" h="5305" extrusionOk="0">
                  <a:moveTo>
                    <a:pt x="823" y="0"/>
                  </a:moveTo>
                  <a:lnTo>
                    <a:pt x="0" y="4664"/>
                  </a:lnTo>
                  <a:lnTo>
                    <a:pt x="3719" y="5304"/>
                  </a:lnTo>
                  <a:lnTo>
                    <a:pt x="4512" y="640"/>
                  </a:lnTo>
                  <a:lnTo>
                    <a:pt x="823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5"/>
            <p:cNvSpPr/>
            <p:nvPr/>
          </p:nvSpPr>
          <p:spPr>
            <a:xfrm>
              <a:off x="1165010" y="1206719"/>
              <a:ext cx="142825" cy="158674"/>
            </a:xfrm>
            <a:custGeom>
              <a:avLst/>
              <a:gdLst/>
              <a:ahLst/>
              <a:cxnLst/>
              <a:rect l="l" t="t" r="r" b="b"/>
              <a:pathLst>
                <a:path w="5488" h="6097" extrusionOk="0">
                  <a:moveTo>
                    <a:pt x="4451" y="0"/>
                  </a:moveTo>
                  <a:lnTo>
                    <a:pt x="702" y="1067"/>
                  </a:lnTo>
                  <a:lnTo>
                    <a:pt x="641" y="2195"/>
                  </a:lnTo>
                  <a:lnTo>
                    <a:pt x="306" y="4451"/>
                  </a:lnTo>
                  <a:lnTo>
                    <a:pt x="1" y="5578"/>
                  </a:lnTo>
                  <a:lnTo>
                    <a:pt x="519" y="5700"/>
                  </a:lnTo>
                  <a:lnTo>
                    <a:pt x="3110" y="6097"/>
                  </a:lnTo>
                  <a:lnTo>
                    <a:pt x="4451" y="6097"/>
                  </a:lnTo>
                  <a:lnTo>
                    <a:pt x="5213" y="5975"/>
                  </a:lnTo>
                  <a:lnTo>
                    <a:pt x="5488" y="5883"/>
                  </a:lnTo>
                  <a:lnTo>
                    <a:pt x="5366" y="5578"/>
                  </a:lnTo>
                  <a:lnTo>
                    <a:pt x="4756" y="3475"/>
                  </a:lnTo>
                  <a:lnTo>
                    <a:pt x="4451" y="1341"/>
                  </a:lnTo>
                  <a:lnTo>
                    <a:pt x="4451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5"/>
            <p:cNvSpPr/>
            <p:nvPr/>
          </p:nvSpPr>
          <p:spPr>
            <a:xfrm>
              <a:off x="1221353" y="1129766"/>
              <a:ext cx="87288" cy="144413"/>
            </a:xfrm>
            <a:custGeom>
              <a:avLst/>
              <a:gdLst/>
              <a:ahLst/>
              <a:cxnLst/>
              <a:rect l="l" t="t" r="r" b="b"/>
              <a:pathLst>
                <a:path w="3354" h="5549" extrusionOk="0">
                  <a:moveTo>
                    <a:pt x="3018" y="0"/>
                  </a:moveTo>
                  <a:lnTo>
                    <a:pt x="0" y="3902"/>
                  </a:lnTo>
                  <a:lnTo>
                    <a:pt x="61" y="4237"/>
                  </a:lnTo>
                  <a:lnTo>
                    <a:pt x="335" y="4786"/>
                  </a:lnTo>
                  <a:lnTo>
                    <a:pt x="732" y="5182"/>
                  </a:lnTo>
                  <a:lnTo>
                    <a:pt x="1219" y="5457"/>
                  </a:lnTo>
                  <a:lnTo>
                    <a:pt x="1738" y="5548"/>
                  </a:lnTo>
                  <a:lnTo>
                    <a:pt x="2225" y="5518"/>
                  </a:lnTo>
                  <a:lnTo>
                    <a:pt x="2683" y="5365"/>
                  </a:lnTo>
                  <a:lnTo>
                    <a:pt x="3018" y="5030"/>
                  </a:lnTo>
                  <a:lnTo>
                    <a:pt x="3140" y="4786"/>
                  </a:lnTo>
                  <a:lnTo>
                    <a:pt x="3323" y="4207"/>
                  </a:lnTo>
                  <a:lnTo>
                    <a:pt x="3353" y="2652"/>
                  </a:lnTo>
                  <a:lnTo>
                    <a:pt x="3109" y="427"/>
                  </a:lnTo>
                  <a:lnTo>
                    <a:pt x="3018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5"/>
            <p:cNvSpPr/>
            <p:nvPr/>
          </p:nvSpPr>
          <p:spPr>
            <a:xfrm>
              <a:off x="1222134" y="2606095"/>
              <a:ext cx="130932" cy="1025775"/>
            </a:xfrm>
            <a:custGeom>
              <a:avLst/>
              <a:gdLst/>
              <a:ahLst/>
              <a:cxnLst/>
              <a:rect l="l" t="t" r="r" b="b"/>
              <a:pathLst>
                <a:path w="5031" h="39415" extrusionOk="0">
                  <a:moveTo>
                    <a:pt x="5030" y="0"/>
                  </a:moveTo>
                  <a:lnTo>
                    <a:pt x="4847" y="2104"/>
                  </a:lnTo>
                  <a:lnTo>
                    <a:pt x="4299" y="7164"/>
                  </a:lnTo>
                  <a:lnTo>
                    <a:pt x="3110" y="15638"/>
                  </a:lnTo>
                  <a:lnTo>
                    <a:pt x="519" y="31489"/>
                  </a:lnTo>
                  <a:lnTo>
                    <a:pt x="1" y="34446"/>
                  </a:lnTo>
                  <a:lnTo>
                    <a:pt x="671" y="39415"/>
                  </a:lnTo>
                  <a:lnTo>
                    <a:pt x="1616" y="34538"/>
                  </a:lnTo>
                  <a:lnTo>
                    <a:pt x="3140" y="24722"/>
                  </a:lnTo>
                  <a:lnTo>
                    <a:pt x="4238" y="14876"/>
                  </a:lnTo>
                  <a:lnTo>
                    <a:pt x="4878" y="4969"/>
                  </a:lnTo>
                  <a:lnTo>
                    <a:pt x="5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857999" y="1375669"/>
              <a:ext cx="180119" cy="357037"/>
            </a:xfrm>
            <a:custGeom>
              <a:avLst/>
              <a:gdLst/>
              <a:ahLst/>
              <a:cxnLst/>
              <a:rect l="l" t="t" r="r" b="b"/>
              <a:pathLst>
                <a:path w="6921" h="13719" extrusionOk="0">
                  <a:moveTo>
                    <a:pt x="6920" y="1"/>
                  </a:moveTo>
                  <a:lnTo>
                    <a:pt x="6646" y="153"/>
                  </a:lnTo>
                  <a:lnTo>
                    <a:pt x="4970" y="1373"/>
                  </a:lnTo>
                  <a:lnTo>
                    <a:pt x="3567" y="2683"/>
                  </a:lnTo>
                  <a:lnTo>
                    <a:pt x="2135" y="4421"/>
                  </a:lnTo>
                  <a:lnTo>
                    <a:pt x="915" y="6585"/>
                  </a:lnTo>
                  <a:lnTo>
                    <a:pt x="306" y="8475"/>
                  </a:lnTo>
                  <a:lnTo>
                    <a:pt x="62" y="9847"/>
                  </a:lnTo>
                  <a:lnTo>
                    <a:pt x="1" y="11310"/>
                  </a:lnTo>
                  <a:lnTo>
                    <a:pt x="153" y="12895"/>
                  </a:lnTo>
                  <a:lnTo>
                    <a:pt x="336" y="13718"/>
                  </a:lnTo>
                  <a:lnTo>
                    <a:pt x="1159" y="12590"/>
                  </a:lnTo>
                  <a:lnTo>
                    <a:pt x="4299" y="7530"/>
                  </a:lnTo>
                  <a:lnTo>
                    <a:pt x="5457" y="5244"/>
                  </a:lnTo>
                  <a:lnTo>
                    <a:pt x="6372" y="2988"/>
                  </a:lnTo>
                  <a:lnTo>
                    <a:pt x="6890" y="915"/>
                  </a:lnTo>
                  <a:lnTo>
                    <a:pt x="6920" y="1"/>
                  </a:lnTo>
                  <a:close/>
                </a:path>
              </a:pathLst>
            </a:custGeom>
            <a:solidFill>
              <a:srgbClr val="6B48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1165010" y="1351883"/>
              <a:ext cx="146000" cy="77763"/>
            </a:xfrm>
            <a:custGeom>
              <a:avLst/>
              <a:gdLst/>
              <a:ahLst/>
              <a:cxnLst/>
              <a:rect l="l" t="t" r="r" b="b"/>
              <a:pathLst>
                <a:path w="5610" h="2988" extrusionOk="0">
                  <a:moveTo>
                    <a:pt x="1" y="0"/>
                  </a:moveTo>
                  <a:lnTo>
                    <a:pt x="184" y="366"/>
                  </a:lnTo>
                  <a:lnTo>
                    <a:pt x="1525" y="2012"/>
                  </a:lnTo>
                  <a:lnTo>
                    <a:pt x="2561" y="2683"/>
                  </a:lnTo>
                  <a:lnTo>
                    <a:pt x="3415" y="2957"/>
                  </a:lnTo>
                  <a:lnTo>
                    <a:pt x="3872" y="2988"/>
                  </a:lnTo>
                  <a:lnTo>
                    <a:pt x="4299" y="2988"/>
                  </a:lnTo>
                  <a:lnTo>
                    <a:pt x="4939" y="2774"/>
                  </a:lnTo>
                  <a:lnTo>
                    <a:pt x="5366" y="2409"/>
                  </a:lnTo>
                  <a:lnTo>
                    <a:pt x="5579" y="1921"/>
                  </a:lnTo>
                  <a:lnTo>
                    <a:pt x="5610" y="641"/>
                  </a:lnTo>
                  <a:lnTo>
                    <a:pt x="5488" y="3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816750" y="1351883"/>
              <a:ext cx="444299" cy="929014"/>
            </a:xfrm>
            <a:custGeom>
              <a:avLst/>
              <a:gdLst/>
              <a:ahLst/>
              <a:cxnLst/>
              <a:rect l="l" t="t" r="r" b="b"/>
              <a:pathLst>
                <a:path w="17072" h="35697" extrusionOk="0">
                  <a:moveTo>
                    <a:pt x="13383" y="0"/>
                  </a:moveTo>
                  <a:lnTo>
                    <a:pt x="12224" y="61"/>
                  </a:lnTo>
                  <a:lnTo>
                    <a:pt x="10548" y="305"/>
                  </a:lnTo>
                  <a:lnTo>
                    <a:pt x="8993" y="732"/>
                  </a:lnTo>
                  <a:lnTo>
                    <a:pt x="8505" y="915"/>
                  </a:lnTo>
                  <a:lnTo>
                    <a:pt x="8201" y="1067"/>
                  </a:lnTo>
                  <a:lnTo>
                    <a:pt x="6981" y="1860"/>
                  </a:lnTo>
                  <a:lnTo>
                    <a:pt x="5305" y="3323"/>
                  </a:lnTo>
                  <a:lnTo>
                    <a:pt x="3963" y="4969"/>
                  </a:lnTo>
                  <a:lnTo>
                    <a:pt x="3140" y="6280"/>
                  </a:lnTo>
                  <a:lnTo>
                    <a:pt x="2744" y="7012"/>
                  </a:lnTo>
                  <a:lnTo>
                    <a:pt x="2348" y="7896"/>
                  </a:lnTo>
                  <a:lnTo>
                    <a:pt x="1769" y="9755"/>
                  </a:lnTo>
                  <a:lnTo>
                    <a:pt x="1555" y="11676"/>
                  </a:lnTo>
                  <a:lnTo>
                    <a:pt x="1677" y="13626"/>
                  </a:lnTo>
                  <a:lnTo>
                    <a:pt x="1891" y="14571"/>
                  </a:lnTo>
                  <a:lnTo>
                    <a:pt x="1403" y="16187"/>
                  </a:lnTo>
                  <a:lnTo>
                    <a:pt x="702" y="19388"/>
                  </a:lnTo>
                  <a:lnTo>
                    <a:pt x="275" y="22497"/>
                  </a:lnTo>
                  <a:lnTo>
                    <a:pt x="31" y="25362"/>
                  </a:lnTo>
                  <a:lnTo>
                    <a:pt x="1" y="31185"/>
                  </a:lnTo>
                  <a:lnTo>
                    <a:pt x="153" y="32343"/>
                  </a:lnTo>
                  <a:lnTo>
                    <a:pt x="214" y="31307"/>
                  </a:lnTo>
                  <a:lnTo>
                    <a:pt x="275" y="32099"/>
                  </a:lnTo>
                  <a:lnTo>
                    <a:pt x="824" y="33501"/>
                  </a:lnTo>
                  <a:lnTo>
                    <a:pt x="1799" y="34629"/>
                  </a:lnTo>
                  <a:lnTo>
                    <a:pt x="3079" y="35391"/>
                  </a:lnTo>
                  <a:lnTo>
                    <a:pt x="3842" y="35574"/>
                  </a:lnTo>
                  <a:lnTo>
                    <a:pt x="4543" y="35696"/>
                  </a:lnTo>
                  <a:lnTo>
                    <a:pt x="5884" y="35666"/>
                  </a:lnTo>
                  <a:lnTo>
                    <a:pt x="7164" y="35391"/>
                  </a:lnTo>
                  <a:lnTo>
                    <a:pt x="8353" y="34934"/>
                  </a:lnTo>
                  <a:lnTo>
                    <a:pt x="10700" y="33501"/>
                  </a:lnTo>
                  <a:lnTo>
                    <a:pt x="11157" y="33105"/>
                  </a:lnTo>
                  <a:lnTo>
                    <a:pt x="11920" y="32221"/>
                  </a:lnTo>
                  <a:lnTo>
                    <a:pt x="13261" y="30301"/>
                  </a:lnTo>
                  <a:lnTo>
                    <a:pt x="14358" y="28228"/>
                  </a:lnTo>
                  <a:lnTo>
                    <a:pt x="15242" y="26033"/>
                  </a:lnTo>
                  <a:lnTo>
                    <a:pt x="15913" y="23747"/>
                  </a:lnTo>
                  <a:lnTo>
                    <a:pt x="16431" y="21430"/>
                  </a:lnTo>
                  <a:lnTo>
                    <a:pt x="16919" y="17955"/>
                  </a:lnTo>
                  <a:lnTo>
                    <a:pt x="17071" y="13504"/>
                  </a:lnTo>
                  <a:lnTo>
                    <a:pt x="16858" y="9542"/>
                  </a:lnTo>
                  <a:lnTo>
                    <a:pt x="16401" y="6402"/>
                  </a:lnTo>
                  <a:lnTo>
                    <a:pt x="15852" y="4360"/>
                  </a:lnTo>
                  <a:lnTo>
                    <a:pt x="15578" y="3933"/>
                  </a:lnTo>
                  <a:lnTo>
                    <a:pt x="14876" y="3049"/>
                  </a:lnTo>
                  <a:lnTo>
                    <a:pt x="13992" y="1586"/>
                  </a:lnTo>
                  <a:lnTo>
                    <a:pt x="13413" y="183"/>
                  </a:lnTo>
                  <a:lnTo>
                    <a:pt x="13383" y="0"/>
                  </a:lnTo>
                  <a:close/>
                </a:path>
              </a:pathLst>
            </a:custGeom>
            <a:solidFill>
              <a:srgbClr val="EF7F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845325" y="1731082"/>
              <a:ext cx="610078" cy="445080"/>
            </a:xfrm>
            <a:custGeom>
              <a:avLst/>
              <a:gdLst/>
              <a:ahLst/>
              <a:cxnLst/>
              <a:rect l="l" t="t" r="r" b="b"/>
              <a:pathLst>
                <a:path w="23442" h="17102" extrusionOk="0">
                  <a:moveTo>
                    <a:pt x="793" y="0"/>
                  </a:moveTo>
                  <a:lnTo>
                    <a:pt x="335" y="1494"/>
                  </a:lnTo>
                  <a:lnTo>
                    <a:pt x="0" y="3018"/>
                  </a:lnTo>
                  <a:lnTo>
                    <a:pt x="518" y="4329"/>
                  </a:lnTo>
                  <a:lnTo>
                    <a:pt x="1707" y="6615"/>
                  </a:lnTo>
                  <a:lnTo>
                    <a:pt x="2713" y="8231"/>
                  </a:lnTo>
                  <a:lnTo>
                    <a:pt x="3932" y="9846"/>
                  </a:lnTo>
                  <a:lnTo>
                    <a:pt x="5396" y="11432"/>
                  </a:lnTo>
                  <a:lnTo>
                    <a:pt x="7072" y="12895"/>
                  </a:lnTo>
                  <a:lnTo>
                    <a:pt x="8993" y="14266"/>
                  </a:lnTo>
                  <a:lnTo>
                    <a:pt x="10059" y="14846"/>
                  </a:lnTo>
                  <a:lnTo>
                    <a:pt x="11157" y="15394"/>
                  </a:lnTo>
                  <a:lnTo>
                    <a:pt x="13413" y="16187"/>
                  </a:lnTo>
                  <a:lnTo>
                    <a:pt x="15638" y="16705"/>
                  </a:lnTo>
                  <a:lnTo>
                    <a:pt x="17711" y="16979"/>
                  </a:lnTo>
                  <a:lnTo>
                    <a:pt x="20454" y="17101"/>
                  </a:lnTo>
                  <a:lnTo>
                    <a:pt x="22710" y="16949"/>
                  </a:lnTo>
                  <a:lnTo>
                    <a:pt x="22923" y="16919"/>
                  </a:lnTo>
                  <a:lnTo>
                    <a:pt x="23442" y="16705"/>
                  </a:lnTo>
                  <a:lnTo>
                    <a:pt x="11523" y="10304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1307807" y="1359820"/>
              <a:ext cx="277687" cy="852058"/>
            </a:xfrm>
            <a:custGeom>
              <a:avLst/>
              <a:gdLst/>
              <a:ahLst/>
              <a:cxnLst/>
              <a:rect l="l" t="t" r="r" b="b"/>
              <a:pathLst>
                <a:path w="10670" h="32740" extrusionOk="0">
                  <a:moveTo>
                    <a:pt x="1" y="0"/>
                  </a:moveTo>
                  <a:lnTo>
                    <a:pt x="306" y="519"/>
                  </a:lnTo>
                  <a:lnTo>
                    <a:pt x="641" y="1677"/>
                  </a:lnTo>
                  <a:lnTo>
                    <a:pt x="671" y="2287"/>
                  </a:lnTo>
                  <a:lnTo>
                    <a:pt x="671" y="3110"/>
                  </a:lnTo>
                  <a:lnTo>
                    <a:pt x="885" y="4786"/>
                  </a:lnTo>
                  <a:lnTo>
                    <a:pt x="1129" y="5609"/>
                  </a:lnTo>
                  <a:lnTo>
                    <a:pt x="1342" y="6676"/>
                  </a:lnTo>
                  <a:lnTo>
                    <a:pt x="2104" y="12590"/>
                  </a:lnTo>
                  <a:lnTo>
                    <a:pt x="3019" y="18504"/>
                  </a:lnTo>
                  <a:lnTo>
                    <a:pt x="3811" y="22466"/>
                  </a:lnTo>
                  <a:lnTo>
                    <a:pt x="4756" y="26033"/>
                  </a:lnTo>
                  <a:lnTo>
                    <a:pt x="5610" y="28228"/>
                  </a:lnTo>
                  <a:lnTo>
                    <a:pt x="6219" y="29386"/>
                  </a:lnTo>
                  <a:lnTo>
                    <a:pt x="6524" y="29874"/>
                  </a:lnTo>
                  <a:lnTo>
                    <a:pt x="9146" y="32739"/>
                  </a:lnTo>
                  <a:lnTo>
                    <a:pt x="9207" y="32678"/>
                  </a:lnTo>
                  <a:lnTo>
                    <a:pt x="9725" y="31794"/>
                  </a:lnTo>
                  <a:lnTo>
                    <a:pt x="10182" y="30179"/>
                  </a:lnTo>
                  <a:lnTo>
                    <a:pt x="10457" y="28563"/>
                  </a:lnTo>
                  <a:lnTo>
                    <a:pt x="10639" y="26460"/>
                  </a:lnTo>
                  <a:lnTo>
                    <a:pt x="10670" y="23777"/>
                  </a:lnTo>
                  <a:lnTo>
                    <a:pt x="10578" y="22192"/>
                  </a:lnTo>
                  <a:lnTo>
                    <a:pt x="10396" y="18991"/>
                  </a:lnTo>
                  <a:lnTo>
                    <a:pt x="9725" y="13565"/>
                  </a:lnTo>
                  <a:lnTo>
                    <a:pt x="8810" y="9298"/>
                  </a:lnTo>
                  <a:lnTo>
                    <a:pt x="7683" y="6066"/>
                  </a:lnTo>
                  <a:lnTo>
                    <a:pt x="7042" y="4847"/>
                  </a:lnTo>
                  <a:lnTo>
                    <a:pt x="6402" y="3750"/>
                  </a:lnTo>
                  <a:lnTo>
                    <a:pt x="5518" y="2439"/>
                  </a:lnTo>
                  <a:lnTo>
                    <a:pt x="4878" y="1738"/>
                  </a:lnTo>
                  <a:lnTo>
                    <a:pt x="4116" y="1159"/>
                  </a:lnTo>
                  <a:lnTo>
                    <a:pt x="3232" y="701"/>
                  </a:lnTo>
                  <a:lnTo>
                    <a:pt x="1525" y="1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F7F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5"/>
            <p:cNvSpPr/>
            <p:nvPr/>
          </p:nvSpPr>
          <p:spPr>
            <a:xfrm>
              <a:off x="1408574" y="1389175"/>
              <a:ext cx="15094" cy="10332"/>
            </a:xfrm>
            <a:custGeom>
              <a:avLst/>
              <a:gdLst/>
              <a:ahLst/>
              <a:cxnLst/>
              <a:rect l="l" t="t" r="r" b="b"/>
              <a:pathLst>
                <a:path w="580" h="397" extrusionOk="0">
                  <a:moveTo>
                    <a:pt x="0" y="0"/>
                  </a:moveTo>
                  <a:lnTo>
                    <a:pt x="274" y="183"/>
                  </a:lnTo>
                  <a:lnTo>
                    <a:pt x="579" y="396"/>
                  </a:lnTo>
                  <a:lnTo>
                    <a:pt x="457" y="275"/>
                  </a:lnTo>
                  <a:lnTo>
                    <a:pt x="335" y="1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95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1382393" y="1375669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C95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1489484" y="1524814"/>
              <a:ext cx="84113" cy="595036"/>
            </a:xfrm>
            <a:custGeom>
              <a:avLst/>
              <a:gdLst/>
              <a:ahLst/>
              <a:cxnLst/>
              <a:rect l="l" t="t" r="r" b="b"/>
              <a:pathLst>
                <a:path w="3232" h="22864" extrusionOk="0">
                  <a:moveTo>
                    <a:pt x="0" y="1"/>
                  </a:moveTo>
                  <a:lnTo>
                    <a:pt x="458" y="2013"/>
                  </a:lnTo>
                  <a:lnTo>
                    <a:pt x="1342" y="6920"/>
                  </a:lnTo>
                  <a:lnTo>
                    <a:pt x="2043" y="11981"/>
                  </a:lnTo>
                  <a:lnTo>
                    <a:pt x="2378" y="16218"/>
                  </a:lnTo>
                  <a:lnTo>
                    <a:pt x="2348" y="17559"/>
                  </a:lnTo>
                  <a:lnTo>
                    <a:pt x="2226" y="18931"/>
                  </a:lnTo>
                  <a:lnTo>
                    <a:pt x="1921" y="20851"/>
                  </a:lnTo>
                  <a:lnTo>
                    <a:pt x="1494" y="22071"/>
                  </a:lnTo>
                  <a:lnTo>
                    <a:pt x="1159" y="22650"/>
                  </a:lnTo>
                  <a:lnTo>
                    <a:pt x="1525" y="22711"/>
                  </a:lnTo>
                  <a:lnTo>
                    <a:pt x="1860" y="22772"/>
                  </a:lnTo>
                  <a:lnTo>
                    <a:pt x="2226" y="22833"/>
                  </a:lnTo>
                  <a:lnTo>
                    <a:pt x="2591" y="22863"/>
                  </a:lnTo>
                  <a:lnTo>
                    <a:pt x="2561" y="22558"/>
                  </a:lnTo>
                  <a:lnTo>
                    <a:pt x="2317" y="22040"/>
                  </a:lnTo>
                  <a:lnTo>
                    <a:pt x="2287" y="21705"/>
                  </a:lnTo>
                  <a:lnTo>
                    <a:pt x="2378" y="21552"/>
                  </a:lnTo>
                  <a:lnTo>
                    <a:pt x="2591" y="21248"/>
                  </a:lnTo>
                  <a:lnTo>
                    <a:pt x="2927" y="20394"/>
                  </a:lnTo>
                  <a:lnTo>
                    <a:pt x="3232" y="18687"/>
                  </a:lnTo>
                  <a:lnTo>
                    <a:pt x="3201" y="15700"/>
                  </a:lnTo>
                  <a:lnTo>
                    <a:pt x="2866" y="12255"/>
                  </a:lnTo>
                  <a:lnTo>
                    <a:pt x="1951" y="6920"/>
                  </a:lnTo>
                  <a:lnTo>
                    <a:pt x="854" y="2500"/>
                  </a:lnTo>
                  <a:lnTo>
                    <a:pt x="214" y="5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5E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1349862" y="2550559"/>
              <a:ext cx="35732" cy="161069"/>
            </a:xfrm>
            <a:custGeom>
              <a:avLst/>
              <a:gdLst/>
              <a:ahLst/>
              <a:cxnLst/>
              <a:rect l="l" t="t" r="r" b="b"/>
              <a:pathLst>
                <a:path w="1373" h="6189" extrusionOk="0">
                  <a:moveTo>
                    <a:pt x="1372" y="0"/>
                  </a:moveTo>
                  <a:lnTo>
                    <a:pt x="122" y="2134"/>
                  </a:lnTo>
                  <a:lnTo>
                    <a:pt x="0" y="6189"/>
                  </a:lnTo>
                  <a:lnTo>
                    <a:pt x="1372" y="0"/>
                  </a:lnTo>
                  <a:close/>
                </a:path>
              </a:pathLst>
            </a:custGeom>
            <a:solidFill>
              <a:srgbClr val="2E15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1150749" y="1338402"/>
              <a:ext cx="18270" cy="14288"/>
            </a:xfrm>
            <a:custGeom>
              <a:avLst/>
              <a:gdLst/>
              <a:ahLst/>
              <a:cxnLst/>
              <a:rect l="l" t="t" r="r" b="b"/>
              <a:pathLst>
                <a:path w="702" h="549" extrusionOk="0">
                  <a:moveTo>
                    <a:pt x="610" y="0"/>
                  </a:moveTo>
                  <a:lnTo>
                    <a:pt x="213" y="183"/>
                  </a:lnTo>
                  <a:lnTo>
                    <a:pt x="31" y="397"/>
                  </a:lnTo>
                  <a:lnTo>
                    <a:pt x="0" y="549"/>
                  </a:lnTo>
                  <a:lnTo>
                    <a:pt x="0" y="549"/>
                  </a:lnTo>
                  <a:lnTo>
                    <a:pt x="549" y="518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EF7F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1302263" y="1345533"/>
              <a:ext cx="17463" cy="15094"/>
            </a:xfrm>
            <a:custGeom>
              <a:avLst/>
              <a:gdLst/>
              <a:ahLst/>
              <a:cxnLst/>
              <a:rect l="l" t="t" r="r" b="b"/>
              <a:pathLst>
                <a:path w="671" h="580" extrusionOk="0">
                  <a:moveTo>
                    <a:pt x="0" y="1"/>
                  </a:moveTo>
                  <a:lnTo>
                    <a:pt x="214" y="519"/>
                  </a:lnTo>
                  <a:lnTo>
                    <a:pt x="671" y="580"/>
                  </a:lnTo>
                  <a:lnTo>
                    <a:pt x="580" y="366"/>
                  </a:lnTo>
                  <a:lnTo>
                    <a:pt x="244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>
              <a:off x="854043" y="4249813"/>
              <a:ext cx="229280" cy="96006"/>
            </a:xfrm>
            <a:custGeom>
              <a:avLst/>
              <a:gdLst/>
              <a:ahLst/>
              <a:cxnLst/>
              <a:rect l="l" t="t" r="r" b="b"/>
              <a:pathLst>
                <a:path w="8810" h="3689" extrusionOk="0">
                  <a:moveTo>
                    <a:pt x="701" y="0"/>
                  </a:moveTo>
                  <a:lnTo>
                    <a:pt x="0" y="3689"/>
                  </a:lnTo>
                  <a:lnTo>
                    <a:pt x="8810" y="3689"/>
                  </a:lnTo>
                  <a:lnTo>
                    <a:pt x="8322" y="0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1276083" y="4249813"/>
              <a:ext cx="229306" cy="96006"/>
            </a:xfrm>
            <a:custGeom>
              <a:avLst/>
              <a:gdLst/>
              <a:ahLst/>
              <a:cxnLst/>
              <a:rect l="l" t="t" r="r" b="b"/>
              <a:pathLst>
                <a:path w="8811" h="3689" extrusionOk="0">
                  <a:moveTo>
                    <a:pt x="702" y="0"/>
                  </a:moveTo>
                  <a:lnTo>
                    <a:pt x="0" y="3689"/>
                  </a:lnTo>
                  <a:lnTo>
                    <a:pt x="8810" y="3689"/>
                  </a:lnTo>
                  <a:lnTo>
                    <a:pt x="8078" y="0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>
              <a:off x="1841700" y="1919081"/>
              <a:ext cx="130151" cy="140457"/>
            </a:xfrm>
            <a:custGeom>
              <a:avLst/>
              <a:gdLst/>
              <a:ahLst/>
              <a:cxnLst/>
              <a:rect l="l" t="t" r="r" b="b"/>
              <a:pathLst>
                <a:path w="5001" h="5397" extrusionOk="0">
                  <a:moveTo>
                    <a:pt x="3385" y="1"/>
                  </a:moveTo>
                  <a:lnTo>
                    <a:pt x="3324" y="62"/>
                  </a:lnTo>
                  <a:lnTo>
                    <a:pt x="2775" y="732"/>
                  </a:lnTo>
                  <a:lnTo>
                    <a:pt x="1403" y="1769"/>
                  </a:lnTo>
                  <a:lnTo>
                    <a:pt x="580" y="2104"/>
                  </a:lnTo>
                  <a:lnTo>
                    <a:pt x="580" y="1342"/>
                  </a:lnTo>
                  <a:lnTo>
                    <a:pt x="214" y="1982"/>
                  </a:lnTo>
                  <a:lnTo>
                    <a:pt x="1" y="2653"/>
                  </a:lnTo>
                  <a:lnTo>
                    <a:pt x="31" y="2714"/>
                  </a:lnTo>
                  <a:lnTo>
                    <a:pt x="31" y="2805"/>
                  </a:lnTo>
                  <a:lnTo>
                    <a:pt x="153" y="3964"/>
                  </a:lnTo>
                  <a:lnTo>
                    <a:pt x="275" y="5122"/>
                  </a:lnTo>
                  <a:lnTo>
                    <a:pt x="275" y="5244"/>
                  </a:lnTo>
                  <a:lnTo>
                    <a:pt x="367" y="5305"/>
                  </a:lnTo>
                  <a:lnTo>
                    <a:pt x="1037" y="5396"/>
                  </a:lnTo>
                  <a:lnTo>
                    <a:pt x="2287" y="5335"/>
                  </a:lnTo>
                  <a:lnTo>
                    <a:pt x="3019" y="5061"/>
                  </a:lnTo>
                  <a:lnTo>
                    <a:pt x="3659" y="4634"/>
                  </a:lnTo>
                  <a:lnTo>
                    <a:pt x="4573" y="3506"/>
                  </a:lnTo>
                  <a:lnTo>
                    <a:pt x="5000" y="2866"/>
                  </a:lnTo>
                  <a:lnTo>
                    <a:pt x="5000" y="2775"/>
                  </a:lnTo>
                  <a:lnTo>
                    <a:pt x="4878" y="2653"/>
                  </a:lnTo>
                  <a:lnTo>
                    <a:pt x="4787" y="2683"/>
                  </a:lnTo>
                  <a:lnTo>
                    <a:pt x="4756" y="2714"/>
                  </a:lnTo>
                  <a:lnTo>
                    <a:pt x="4177" y="3263"/>
                  </a:lnTo>
                  <a:lnTo>
                    <a:pt x="3507" y="3659"/>
                  </a:lnTo>
                  <a:lnTo>
                    <a:pt x="3507" y="3659"/>
                  </a:lnTo>
                  <a:lnTo>
                    <a:pt x="3933" y="3232"/>
                  </a:lnTo>
                  <a:lnTo>
                    <a:pt x="4573" y="2226"/>
                  </a:lnTo>
                  <a:lnTo>
                    <a:pt x="4817" y="1677"/>
                  </a:lnTo>
                  <a:lnTo>
                    <a:pt x="4848" y="1586"/>
                  </a:lnTo>
                  <a:lnTo>
                    <a:pt x="4756" y="1464"/>
                  </a:lnTo>
                  <a:lnTo>
                    <a:pt x="4665" y="1495"/>
                  </a:lnTo>
                  <a:lnTo>
                    <a:pt x="4116" y="2013"/>
                  </a:lnTo>
                  <a:lnTo>
                    <a:pt x="3507" y="2470"/>
                  </a:lnTo>
                  <a:lnTo>
                    <a:pt x="3933" y="1921"/>
                  </a:lnTo>
                  <a:lnTo>
                    <a:pt x="4634" y="793"/>
                  </a:lnTo>
                  <a:lnTo>
                    <a:pt x="4878" y="184"/>
                  </a:lnTo>
                  <a:lnTo>
                    <a:pt x="4909" y="123"/>
                  </a:lnTo>
                  <a:lnTo>
                    <a:pt x="4878" y="92"/>
                  </a:lnTo>
                  <a:lnTo>
                    <a:pt x="4848" y="1"/>
                  </a:lnTo>
                  <a:lnTo>
                    <a:pt x="4726" y="1"/>
                  </a:lnTo>
                  <a:lnTo>
                    <a:pt x="4695" y="31"/>
                  </a:lnTo>
                  <a:lnTo>
                    <a:pt x="4269" y="611"/>
                  </a:lnTo>
                  <a:lnTo>
                    <a:pt x="3232" y="1495"/>
                  </a:lnTo>
                  <a:lnTo>
                    <a:pt x="2623" y="1830"/>
                  </a:lnTo>
                  <a:lnTo>
                    <a:pt x="2897" y="1434"/>
                  </a:lnTo>
                  <a:lnTo>
                    <a:pt x="3354" y="580"/>
                  </a:lnTo>
                  <a:lnTo>
                    <a:pt x="3537" y="123"/>
                  </a:lnTo>
                  <a:lnTo>
                    <a:pt x="3568" y="92"/>
                  </a:lnTo>
                  <a:lnTo>
                    <a:pt x="3537" y="92"/>
                  </a:lnTo>
                  <a:lnTo>
                    <a:pt x="3537" y="3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860393" y="1418531"/>
              <a:ext cx="995638" cy="748115"/>
            </a:xfrm>
            <a:custGeom>
              <a:avLst/>
              <a:gdLst/>
              <a:ahLst/>
              <a:cxnLst/>
              <a:rect l="l" t="t" r="r" b="b"/>
              <a:pathLst>
                <a:path w="38257" h="28746" extrusionOk="0">
                  <a:moveTo>
                    <a:pt x="6158" y="0"/>
                  </a:moveTo>
                  <a:lnTo>
                    <a:pt x="5426" y="183"/>
                  </a:lnTo>
                  <a:lnTo>
                    <a:pt x="4695" y="579"/>
                  </a:lnTo>
                  <a:lnTo>
                    <a:pt x="3933" y="1128"/>
                  </a:lnTo>
                  <a:lnTo>
                    <a:pt x="2866" y="2286"/>
                  </a:lnTo>
                  <a:lnTo>
                    <a:pt x="1555" y="4268"/>
                  </a:lnTo>
                  <a:lnTo>
                    <a:pt x="579" y="6554"/>
                  </a:lnTo>
                  <a:lnTo>
                    <a:pt x="31" y="8962"/>
                  </a:lnTo>
                  <a:lnTo>
                    <a:pt x="0" y="10700"/>
                  </a:lnTo>
                  <a:lnTo>
                    <a:pt x="153" y="11827"/>
                  </a:lnTo>
                  <a:lnTo>
                    <a:pt x="336" y="12346"/>
                  </a:lnTo>
                  <a:lnTo>
                    <a:pt x="427" y="12681"/>
                  </a:lnTo>
                  <a:lnTo>
                    <a:pt x="1280" y="15089"/>
                  </a:lnTo>
                  <a:lnTo>
                    <a:pt x="2317" y="17284"/>
                  </a:lnTo>
                  <a:lnTo>
                    <a:pt x="3780" y="19784"/>
                  </a:lnTo>
                  <a:lnTo>
                    <a:pt x="5762" y="22314"/>
                  </a:lnTo>
                  <a:lnTo>
                    <a:pt x="7591" y="24112"/>
                  </a:lnTo>
                  <a:lnTo>
                    <a:pt x="8993" y="25240"/>
                  </a:lnTo>
                  <a:lnTo>
                    <a:pt x="10517" y="26216"/>
                  </a:lnTo>
                  <a:lnTo>
                    <a:pt x="12224" y="27069"/>
                  </a:lnTo>
                  <a:lnTo>
                    <a:pt x="13138" y="27435"/>
                  </a:lnTo>
                  <a:lnTo>
                    <a:pt x="14175" y="27801"/>
                  </a:lnTo>
                  <a:lnTo>
                    <a:pt x="16309" y="28319"/>
                  </a:lnTo>
                  <a:lnTo>
                    <a:pt x="18473" y="28624"/>
                  </a:lnTo>
                  <a:lnTo>
                    <a:pt x="20637" y="28746"/>
                  </a:lnTo>
                  <a:lnTo>
                    <a:pt x="23869" y="28685"/>
                  </a:lnTo>
                  <a:lnTo>
                    <a:pt x="27953" y="28136"/>
                  </a:lnTo>
                  <a:lnTo>
                    <a:pt x="31642" y="27282"/>
                  </a:lnTo>
                  <a:lnTo>
                    <a:pt x="34690" y="26368"/>
                  </a:lnTo>
                  <a:lnTo>
                    <a:pt x="37830" y="25179"/>
                  </a:lnTo>
                  <a:lnTo>
                    <a:pt x="38257" y="24996"/>
                  </a:lnTo>
                  <a:lnTo>
                    <a:pt x="37586" y="21369"/>
                  </a:lnTo>
                  <a:lnTo>
                    <a:pt x="37190" y="21460"/>
                  </a:lnTo>
                  <a:lnTo>
                    <a:pt x="33196" y="22100"/>
                  </a:lnTo>
                  <a:lnTo>
                    <a:pt x="28624" y="22436"/>
                  </a:lnTo>
                  <a:lnTo>
                    <a:pt x="25301" y="22436"/>
                  </a:lnTo>
                  <a:lnTo>
                    <a:pt x="22040" y="22100"/>
                  </a:lnTo>
                  <a:lnTo>
                    <a:pt x="19723" y="21521"/>
                  </a:lnTo>
                  <a:lnTo>
                    <a:pt x="18290" y="21003"/>
                  </a:lnTo>
                  <a:lnTo>
                    <a:pt x="17650" y="20698"/>
                  </a:lnTo>
                  <a:lnTo>
                    <a:pt x="17040" y="20332"/>
                  </a:lnTo>
                  <a:lnTo>
                    <a:pt x="15912" y="19448"/>
                  </a:lnTo>
                  <a:lnTo>
                    <a:pt x="14876" y="18320"/>
                  </a:lnTo>
                  <a:lnTo>
                    <a:pt x="13931" y="17010"/>
                  </a:lnTo>
                  <a:lnTo>
                    <a:pt x="12712" y="14815"/>
                  </a:lnTo>
                  <a:lnTo>
                    <a:pt x="11309" y="11584"/>
                  </a:lnTo>
                  <a:lnTo>
                    <a:pt x="9724" y="6645"/>
                  </a:lnTo>
                  <a:lnTo>
                    <a:pt x="8627" y="2713"/>
                  </a:lnTo>
                  <a:lnTo>
                    <a:pt x="8048" y="1036"/>
                  </a:lnTo>
                  <a:lnTo>
                    <a:pt x="7804" y="671"/>
                  </a:lnTo>
                  <a:lnTo>
                    <a:pt x="7499" y="396"/>
                  </a:lnTo>
                  <a:lnTo>
                    <a:pt x="6859" y="61"/>
                  </a:lnTo>
                  <a:lnTo>
                    <a:pt x="6158" y="0"/>
                  </a:lnTo>
                  <a:close/>
                </a:path>
              </a:pathLst>
            </a:custGeom>
            <a:solidFill>
              <a:srgbClr val="EF7F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1188823" y="1088517"/>
              <a:ext cx="130125" cy="76956"/>
            </a:xfrm>
            <a:custGeom>
              <a:avLst/>
              <a:gdLst/>
              <a:ahLst/>
              <a:cxnLst/>
              <a:rect l="l" t="t" r="r" b="b"/>
              <a:pathLst>
                <a:path w="5000" h="2957" extrusionOk="0">
                  <a:moveTo>
                    <a:pt x="915" y="0"/>
                  </a:moveTo>
                  <a:lnTo>
                    <a:pt x="701" y="122"/>
                  </a:lnTo>
                  <a:lnTo>
                    <a:pt x="549" y="213"/>
                  </a:lnTo>
                  <a:lnTo>
                    <a:pt x="214" y="671"/>
                  </a:lnTo>
                  <a:lnTo>
                    <a:pt x="0" y="1341"/>
                  </a:lnTo>
                  <a:lnTo>
                    <a:pt x="61" y="2256"/>
                  </a:lnTo>
                  <a:lnTo>
                    <a:pt x="275" y="2774"/>
                  </a:lnTo>
                  <a:lnTo>
                    <a:pt x="1433" y="2652"/>
                  </a:lnTo>
                  <a:lnTo>
                    <a:pt x="1677" y="2713"/>
                  </a:lnTo>
                  <a:lnTo>
                    <a:pt x="2835" y="2744"/>
                  </a:lnTo>
                  <a:lnTo>
                    <a:pt x="3414" y="2530"/>
                  </a:lnTo>
                  <a:lnTo>
                    <a:pt x="3719" y="2256"/>
                  </a:lnTo>
                  <a:lnTo>
                    <a:pt x="3841" y="2073"/>
                  </a:lnTo>
                  <a:lnTo>
                    <a:pt x="3872" y="2164"/>
                  </a:lnTo>
                  <a:lnTo>
                    <a:pt x="4085" y="2561"/>
                  </a:lnTo>
                  <a:lnTo>
                    <a:pt x="4329" y="2744"/>
                  </a:lnTo>
                  <a:lnTo>
                    <a:pt x="4481" y="2774"/>
                  </a:lnTo>
                  <a:lnTo>
                    <a:pt x="4512" y="2957"/>
                  </a:lnTo>
                  <a:lnTo>
                    <a:pt x="4664" y="2835"/>
                  </a:lnTo>
                  <a:lnTo>
                    <a:pt x="4908" y="2500"/>
                  </a:lnTo>
                  <a:lnTo>
                    <a:pt x="4969" y="2286"/>
                  </a:lnTo>
                  <a:lnTo>
                    <a:pt x="5000" y="1951"/>
                  </a:lnTo>
                  <a:lnTo>
                    <a:pt x="4603" y="1280"/>
                  </a:lnTo>
                  <a:lnTo>
                    <a:pt x="4055" y="884"/>
                  </a:lnTo>
                  <a:lnTo>
                    <a:pt x="3262" y="457"/>
                  </a:lnTo>
                  <a:lnTo>
                    <a:pt x="1738" y="61"/>
                  </a:lnTo>
                  <a:lnTo>
                    <a:pt x="9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1168992" y="1151964"/>
              <a:ext cx="57125" cy="187250"/>
            </a:xfrm>
            <a:custGeom>
              <a:avLst/>
              <a:gdLst/>
              <a:ahLst/>
              <a:cxnLst/>
              <a:rect l="l" t="t" r="r" b="b"/>
              <a:pathLst>
                <a:path w="2195" h="7195" extrusionOk="0">
                  <a:moveTo>
                    <a:pt x="2164" y="1"/>
                  </a:moveTo>
                  <a:lnTo>
                    <a:pt x="945" y="62"/>
                  </a:lnTo>
                  <a:lnTo>
                    <a:pt x="457" y="1281"/>
                  </a:lnTo>
                  <a:lnTo>
                    <a:pt x="0" y="7195"/>
                  </a:lnTo>
                  <a:lnTo>
                    <a:pt x="0" y="7195"/>
                  </a:lnTo>
                  <a:lnTo>
                    <a:pt x="457" y="7103"/>
                  </a:lnTo>
                  <a:lnTo>
                    <a:pt x="1128" y="6646"/>
                  </a:lnTo>
                  <a:lnTo>
                    <a:pt x="1524" y="5914"/>
                  </a:lnTo>
                  <a:lnTo>
                    <a:pt x="1738" y="5061"/>
                  </a:lnTo>
                  <a:lnTo>
                    <a:pt x="1707" y="2866"/>
                  </a:lnTo>
                  <a:lnTo>
                    <a:pt x="1585" y="2287"/>
                  </a:lnTo>
                  <a:lnTo>
                    <a:pt x="1799" y="1982"/>
                  </a:lnTo>
                  <a:lnTo>
                    <a:pt x="2073" y="1220"/>
                  </a:lnTo>
                  <a:lnTo>
                    <a:pt x="2195" y="184"/>
                  </a:lnTo>
                  <a:lnTo>
                    <a:pt x="21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1195953" y="1144027"/>
              <a:ext cx="31750" cy="41302"/>
            </a:xfrm>
            <a:custGeom>
              <a:avLst/>
              <a:gdLst/>
              <a:ahLst/>
              <a:cxnLst/>
              <a:rect l="l" t="t" r="r" b="b"/>
              <a:pathLst>
                <a:path w="1220" h="1587" extrusionOk="0">
                  <a:moveTo>
                    <a:pt x="458" y="1"/>
                  </a:moveTo>
                  <a:lnTo>
                    <a:pt x="275" y="123"/>
                  </a:lnTo>
                  <a:lnTo>
                    <a:pt x="123" y="245"/>
                  </a:lnTo>
                  <a:lnTo>
                    <a:pt x="1" y="672"/>
                  </a:lnTo>
                  <a:lnTo>
                    <a:pt x="153" y="1129"/>
                  </a:lnTo>
                  <a:lnTo>
                    <a:pt x="610" y="1495"/>
                  </a:lnTo>
                  <a:lnTo>
                    <a:pt x="1007" y="1586"/>
                  </a:lnTo>
                  <a:lnTo>
                    <a:pt x="1159" y="1281"/>
                  </a:lnTo>
                  <a:lnTo>
                    <a:pt x="1220" y="641"/>
                  </a:lnTo>
                  <a:lnTo>
                    <a:pt x="1128" y="306"/>
                  </a:lnTo>
                  <a:lnTo>
                    <a:pt x="1098" y="245"/>
                  </a:lnTo>
                  <a:lnTo>
                    <a:pt x="763" y="3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1221353" y="1231312"/>
              <a:ext cx="35706" cy="41276"/>
            </a:xfrm>
            <a:custGeom>
              <a:avLst/>
              <a:gdLst/>
              <a:ahLst/>
              <a:cxnLst/>
              <a:rect l="l" t="t" r="r" b="b"/>
              <a:pathLst>
                <a:path w="1372" h="1586" extrusionOk="0">
                  <a:moveTo>
                    <a:pt x="0" y="0"/>
                  </a:moveTo>
                  <a:lnTo>
                    <a:pt x="0" y="305"/>
                  </a:lnTo>
                  <a:lnTo>
                    <a:pt x="213" y="823"/>
                  </a:lnTo>
                  <a:lnTo>
                    <a:pt x="579" y="1250"/>
                  </a:lnTo>
                  <a:lnTo>
                    <a:pt x="1067" y="1524"/>
                  </a:lnTo>
                  <a:lnTo>
                    <a:pt x="1372" y="1585"/>
                  </a:lnTo>
                  <a:lnTo>
                    <a:pt x="1372" y="1585"/>
                  </a:lnTo>
                  <a:lnTo>
                    <a:pt x="884" y="1311"/>
                  </a:lnTo>
                  <a:lnTo>
                    <a:pt x="183" y="5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5"/>
            <p:cNvSpPr/>
            <p:nvPr/>
          </p:nvSpPr>
          <p:spPr>
            <a:xfrm>
              <a:off x="890530" y="4234745"/>
              <a:ext cx="172181" cy="15094"/>
            </a:xfrm>
            <a:custGeom>
              <a:avLst/>
              <a:gdLst/>
              <a:ahLst/>
              <a:cxnLst/>
              <a:rect l="l" t="t" r="r" b="b"/>
              <a:pathLst>
                <a:path w="6616" h="580" extrusionOk="0">
                  <a:moveTo>
                    <a:pt x="6615" y="0"/>
                  </a:moveTo>
                  <a:lnTo>
                    <a:pt x="1" y="274"/>
                  </a:lnTo>
                  <a:lnTo>
                    <a:pt x="1" y="579"/>
                  </a:lnTo>
                  <a:lnTo>
                    <a:pt x="6463" y="579"/>
                  </a:lnTo>
                  <a:lnTo>
                    <a:pt x="6615" y="0"/>
                  </a:lnTo>
                  <a:close/>
                </a:path>
              </a:pathLst>
            </a:custGeom>
            <a:solidFill>
              <a:srgbClr val="2E15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5"/>
            <p:cNvSpPr/>
            <p:nvPr/>
          </p:nvSpPr>
          <p:spPr>
            <a:xfrm>
              <a:off x="1310201" y="4234745"/>
              <a:ext cx="160262" cy="15094"/>
            </a:xfrm>
            <a:custGeom>
              <a:avLst/>
              <a:gdLst/>
              <a:ahLst/>
              <a:cxnLst/>
              <a:rect l="l" t="t" r="r" b="b"/>
              <a:pathLst>
                <a:path w="6158" h="580" extrusionOk="0">
                  <a:moveTo>
                    <a:pt x="6158" y="0"/>
                  </a:moveTo>
                  <a:lnTo>
                    <a:pt x="0" y="335"/>
                  </a:lnTo>
                  <a:lnTo>
                    <a:pt x="31" y="579"/>
                  </a:lnTo>
                  <a:lnTo>
                    <a:pt x="6066" y="579"/>
                  </a:lnTo>
                  <a:lnTo>
                    <a:pt x="6158" y="0"/>
                  </a:lnTo>
                  <a:close/>
                </a:path>
              </a:pathLst>
            </a:custGeom>
            <a:solidFill>
              <a:srgbClr val="2E15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8" name="Google Shape;1488;p45"/>
          <p:cNvSpPr txBox="1">
            <a:spLocks noGrp="1"/>
          </p:cNvSpPr>
          <p:nvPr>
            <p:ph type="title"/>
          </p:nvPr>
        </p:nvSpPr>
        <p:spPr>
          <a:xfrm>
            <a:off x="3204330" y="1886199"/>
            <a:ext cx="5885525" cy="14015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PROTOTYPE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489" name="Google Shape;1489;p45"/>
          <p:cNvCxnSpPr/>
          <p:nvPr/>
        </p:nvCxnSpPr>
        <p:spPr>
          <a:xfrm>
            <a:off x="5838825" y="3638550"/>
            <a:ext cx="2667000" cy="30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1490" name="Google Shape;1490;p45"/>
          <p:cNvSpPr/>
          <p:nvPr/>
        </p:nvSpPr>
        <p:spPr>
          <a:xfrm>
            <a:off x="2781300" y="1048288"/>
            <a:ext cx="3095625" cy="2655750"/>
          </a:xfrm>
          <a:custGeom>
            <a:avLst/>
            <a:gdLst/>
            <a:ahLst/>
            <a:cxnLst/>
            <a:rect l="l" t="t" r="r" b="b"/>
            <a:pathLst>
              <a:path w="123825" h="106230" extrusionOk="0">
                <a:moveTo>
                  <a:pt x="123825" y="103610"/>
                </a:moveTo>
                <a:cubicBezTo>
                  <a:pt x="110738" y="103610"/>
                  <a:pt x="97117" y="108513"/>
                  <a:pt x="84582" y="104753"/>
                </a:cubicBezTo>
                <a:cubicBezTo>
                  <a:pt x="71170" y="100729"/>
                  <a:pt x="58338" y="90855"/>
                  <a:pt x="51816" y="78464"/>
                </a:cubicBezTo>
                <a:cubicBezTo>
                  <a:pt x="49217" y="73527"/>
                  <a:pt x="45892" y="67071"/>
                  <a:pt x="48387" y="62081"/>
                </a:cubicBezTo>
                <a:cubicBezTo>
                  <a:pt x="52654" y="53546"/>
                  <a:pt x="75789" y="57525"/>
                  <a:pt x="76581" y="67034"/>
                </a:cubicBezTo>
                <a:cubicBezTo>
                  <a:pt x="77350" y="76260"/>
                  <a:pt x="60535" y="82721"/>
                  <a:pt x="51816" y="79607"/>
                </a:cubicBezTo>
                <a:cubicBezTo>
                  <a:pt x="41826" y="76039"/>
                  <a:pt x="35513" y="63154"/>
                  <a:pt x="35052" y="52556"/>
                </a:cubicBezTo>
                <a:cubicBezTo>
                  <a:pt x="34386" y="37241"/>
                  <a:pt x="39675" y="18806"/>
                  <a:pt x="30099" y="6836"/>
                </a:cubicBezTo>
                <a:cubicBezTo>
                  <a:pt x="26431" y="2251"/>
                  <a:pt x="19448" y="-915"/>
                  <a:pt x="13716" y="359"/>
                </a:cubicBezTo>
                <a:cubicBezTo>
                  <a:pt x="4396" y="2430"/>
                  <a:pt x="0" y="15957"/>
                  <a:pt x="0" y="25505"/>
                </a:cubicBezTo>
              </a:path>
            </a:pathLst>
          </a:custGeom>
          <a:noFill/>
          <a:ln w="9525" cap="flat" cmpd="sng">
            <a:solidFill>
              <a:schemeClr val="lt1"/>
            </a:solidFill>
            <a:prstDash val="lg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1620;p50">
            <a:extLst>
              <a:ext uri="{FF2B5EF4-FFF2-40B4-BE49-F238E27FC236}">
                <a16:creationId xmlns:a16="http://schemas.microsoft.com/office/drawing/2014/main" id="{98E87E26-3AAE-4D0D-85F6-7736D2FA0FEC}"/>
              </a:ext>
            </a:extLst>
          </p:cNvPr>
          <p:cNvSpPr txBox="1">
            <a:spLocks/>
          </p:cNvSpPr>
          <p:nvPr/>
        </p:nvSpPr>
        <p:spPr>
          <a:xfrm>
            <a:off x="592295" y="1670936"/>
            <a:ext cx="2553242" cy="10926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PAGE 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ALL LAYANAN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EE2A824-E738-457A-81BE-2279AD33F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462" y="135224"/>
            <a:ext cx="3313123" cy="4873051"/>
          </a:xfrm>
          <a:prstGeom prst="rect">
            <a:avLst/>
          </a:prstGeom>
        </p:spPr>
      </p:pic>
      <p:grpSp>
        <p:nvGrpSpPr>
          <p:cNvPr id="147" name="Google Shape;1769;p52">
            <a:extLst>
              <a:ext uri="{FF2B5EF4-FFF2-40B4-BE49-F238E27FC236}">
                <a16:creationId xmlns:a16="http://schemas.microsoft.com/office/drawing/2014/main" id="{89BD2A0F-A44F-4593-A29A-1CB690139962}"/>
              </a:ext>
            </a:extLst>
          </p:cNvPr>
          <p:cNvGrpSpPr/>
          <p:nvPr/>
        </p:nvGrpSpPr>
        <p:grpSpPr>
          <a:xfrm>
            <a:off x="771932" y="2763603"/>
            <a:ext cx="1927950" cy="1268675"/>
            <a:chOff x="3568457" y="1911600"/>
            <a:chExt cx="1927950" cy="1268675"/>
          </a:xfrm>
        </p:grpSpPr>
        <p:sp>
          <p:nvSpPr>
            <p:cNvPr id="148" name="Google Shape;1770;p52">
              <a:extLst>
                <a:ext uri="{FF2B5EF4-FFF2-40B4-BE49-F238E27FC236}">
                  <a16:creationId xmlns:a16="http://schemas.microsoft.com/office/drawing/2014/main" id="{A6B1FF14-7C0A-402E-9FD4-DA739CBF9E0B}"/>
                </a:ext>
              </a:extLst>
            </p:cNvPr>
            <p:cNvSpPr/>
            <p:nvPr/>
          </p:nvSpPr>
          <p:spPr>
            <a:xfrm>
              <a:off x="3568457" y="2083350"/>
              <a:ext cx="337400" cy="364025"/>
            </a:xfrm>
            <a:custGeom>
              <a:avLst/>
              <a:gdLst/>
              <a:ahLst/>
              <a:cxnLst/>
              <a:rect l="l" t="t" r="r" b="b"/>
              <a:pathLst>
                <a:path w="13496" h="14561" extrusionOk="0">
                  <a:moveTo>
                    <a:pt x="2816" y="1"/>
                  </a:moveTo>
                  <a:cubicBezTo>
                    <a:pt x="2774" y="1"/>
                    <a:pt x="2730" y="8"/>
                    <a:pt x="2684" y="25"/>
                  </a:cubicBezTo>
                  <a:cubicBezTo>
                    <a:pt x="1739" y="403"/>
                    <a:pt x="4196" y="4769"/>
                    <a:pt x="4423" y="5166"/>
                  </a:cubicBezTo>
                  <a:cubicBezTo>
                    <a:pt x="4534" y="5352"/>
                    <a:pt x="4371" y="5521"/>
                    <a:pt x="4197" y="5521"/>
                  </a:cubicBezTo>
                  <a:cubicBezTo>
                    <a:pt x="4105" y="5521"/>
                    <a:pt x="4010" y="5473"/>
                    <a:pt x="3951" y="5355"/>
                  </a:cubicBezTo>
                  <a:cubicBezTo>
                    <a:pt x="3788" y="5049"/>
                    <a:pt x="2213" y="1417"/>
                    <a:pt x="1232" y="1417"/>
                  </a:cubicBezTo>
                  <a:cubicBezTo>
                    <a:pt x="1186" y="1417"/>
                    <a:pt x="1140" y="1426"/>
                    <a:pt x="1097" y="1443"/>
                  </a:cubicBezTo>
                  <a:cubicBezTo>
                    <a:pt x="341" y="1726"/>
                    <a:pt x="3081" y="5053"/>
                    <a:pt x="2987" y="6074"/>
                  </a:cubicBezTo>
                  <a:cubicBezTo>
                    <a:pt x="2975" y="6196"/>
                    <a:pt x="2941" y="6250"/>
                    <a:pt x="2887" y="6250"/>
                  </a:cubicBezTo>
                  <a:cubicBezTo>
                    <a:pt x="2511" y="6250"/>
                    <a:pt x="1208" y="3618"/>
                    <a:pt x="542" y="3618"/>
                  </a:cubicBezTo>
                  <a:cubicBezTo>
                    <a:pt x="511" y="3618"/>
                    <a:pt x="482" y="3624"/>
                    <a:pt x="454" y="3635"/>
                  </a:cubicBezTo>
                  <a:cubicBezTo>
                    <a:pt x="189" y="3749"/>
                    <a:pt x="0" y="3881"/>
                    <a:pt x="1304" y="5885"/>
                  </a:cubicBezTo>
                  <a:cubicBezTo>
                    <a:pt x="1758" y="6565"/>
                    <a:pt x="2533" y="7567"/>
                    <a:pt x="3384" y="8606"/>
                  </a:cubicBezTo>
                  <a:lnTo>
                    <a:pt x="6880" y="14560"/>
                  </a:lnTo>
                  <a:lnTo>
                    <a:pt x="13496" y="12216"/>
                  </a:lnTo>
                  <a:lnTo>
                    <a:pt x="10661" y="8417"/>
                  </a:lnTo>
                  <a:cubicBezTo>
                    <a:pt x="10623" y="8153"/>
                    <a:pt x="10472" y="7283"/>
                    <a:pt x="10453" y="5885"/>
                  </a:cubicBezTo>
                  <a:cubicBezTo>
                    <a:pt x="10453" y="5431"/>
                    <a:pt x="10528" y="5015"/>
                    <a:pt x="10661" y="4599"/>
                  </a:cubicBezTo>
                  <a:cubicBezTo>
                    <a:pt x="10831" y="4108"/>
                    <a:pt x="11095" y="3446"/>
                    <a:pt x="11341" y="3144"/>
                  </a:cubicBezTo>
                  <a:cubicBezTo>
                    <a:pt x="11635" y="2798"/>
                    <a:pt x="11392" y="2279"/>
                    <a:pt x="11015" y="2279"/>
                  </a:cubicBezTo>
                  <a:cubicBezTo>
                    <a:pt x="10980" y="2279"/>
                    <a:pt x="10944" y="2284"/>
                    <a:pt x="10906" y="2293"/>
                  </a:cubicBezTo>
                  <a:cubicBezTo>
                    <a:pt x="10453" y="2407"/>
                    <a:pt x="9583" y="3446"/>
                    <a:pt x="9167" y="5034"/>
                  </a:cubicBezTo>
                  <a:cubicBezTo>
                    <a:pt x="9071" y="5410"/>
                    <a:pt x="8936" y="5560"/>
                    <a:pt x="8781" y="5560"/>
                  </a:cubicBezTo>
                  <a:cubicBezTo>
                    <a:pt x="8296" y="5560"/>
                    <a:pt x="7616" y="4095"/>
                    <a:pt x="7315" y="3465"/>
                  </a:cubicBezTo>
                  <a:cubicBezTo>
                    <a:pt x="6899" y="2652"/>
                    <a:pt x="5538" y="139"/>
                    <a:pt x="5179" y="44"/>
                  </a:cubicBezTo>
                  <a:cubicBezTo>
                    <a:pt x="5134" y="34"/>
                    <a:pt x="5092" y="29"/>
                    <a:pt x="5051" y="29"/>
                  </a:cubicBezTo>
                  <a:cubicBezTo>
                    <a:pt x="4634" y="29"/>
                    <a:pt x="4480" y="550"/>
                    <a:pt x="4877" y="1292"/>
                  </a:cubicBezTo>
                  <a:cubicBezTo>
                    <a:pt x="5293" y="2123"/>
                    <a:pt x="6389" y="4675"/>
                    <a:pt x="5935" y="4864"/>
                  </a:cubicBezTo>
                  <a:cubicBezTo>
                    <a:pt x="5925" y="4868"/>
                    <a:pt x="5915" y="4870"/>
                    <a:pt x="5904" y="4870"/>
                  </a:cubicBezTo>
                  <a:cubicBezTo>
                    <a:pt x="5396" y="4870"/>
                    <a:pt x="3478" y="800"/>
                    <a:pt x="3478" y="800"/>
                  </a:cubicBezTo>
                  <a:cubicBezTo>
                    <a:pt x="3478" y="800"/>
                    <a:pt x="3243" y="1"/>
                    <a:pt x="2816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771;p52">
              <a:extLst>
                <a:ext uri="{FF2B5EF4-FFF2-40B4-BE49-F238E27FC236}">
                  <a16:creationId xmlns:a16="http://schemas.microsoft.com/office/drawing/2014/main" id="{EAE762CB-4100-4CDE-9A42-EE462E21219E}"/>
                </a:ext>
              </a:extLst>
            </p:cNvPr>
            <p:cNvSpPr/>
            <p:nvPr/>
          </p:nvSpPr>
          <p:spPr>
            <a:xfrm>
              <a:off x="3740932" y="2249750"/>
              <a:ext cx="1755475" cy="930525"/>
            </a:xfrm>
            <a:custGeom>
              <a:avLst/>
              <a:gdLst/>
              <a:ahLst/>
              <a:cxnLst/>
              <a:rect l="l" t="t" r="r" b="b"/>
              <a:pathLst>
                <a:path w="70219" h="37221" extrusionOk="0">
                  <a:moveTo>
                    <a:pt x="33268" y="1"/>
                  </a:moveTo>
                  <a:cubicBezTo>
                    <a:pt x="32533" y="1"/>
                    <a:pt x="29210" y="148"/>
                    <a:pt x="26122" y="2669"/>
                  </a:cubicBezTo>
                  <a:cubicBezTo>
                    <a:pt x="25555" y="3141"/>
                    <a:pt x="21321" y="8037"/>
                    <a:pt x="15688" y="15030"/>
                  </a:cubicBezTo>
                  <a:lnTo>
                    <a:pt x="5860" y="4426"/>
                  </a:lnTo>
                  <a:lnTo>
                    <a:pt x="0" y="7904"/>
                  </a:lnTo>
                  <a:cubicBezTo>
                    <a:pt x="0" y="7904"/>
                    <a:pt x="5953" y="28430"/>
                    <a:pt x="13556" y="28430"/>
                  </a:cubicBezTo>
                  <a:cubicBezTo>
                    <a:pt x="13817" y="28430"/>
                    <a:pt x="14081" y="28406"/>
                    <a:pt x="14346" y="28355"/>
                  </a:cubicBezTo>
                  <a:cubicBezTo>
                    <a:pt x="19072" y="27448"/>
                    <a:pt x="22776" y="24178"/>
                    <a:pt x="22776" y="24178"/>
                  </a:cubicBezTo>
                  <a:lnTo>
                    <a:pt x="28995" y="19169"/>
                  </a:lnTo>
                  <a:lnTo>
                    <a:pt x="29146" y="20001"/>
                  </a:lnTo>
                  <a:cubicBezTo>
                    <a:pt x="29259" y="21003"/>
                    <a:pt x="29581" y="22647"/>
                    <a:pt x="29827" y="23630"/>
                  </a:cubicBezTo>
                  <a:cubicBezTo>
                    <a:pt x="30583" y="26768"/>
                    <a:pt x="30998" y="30907"/>
                    <a:pt x="29373" y="33648"/>
                  </a:cubicBezTo>
                  <a:cubicBezTo>
                    <a:pt x="29373" y="33648"/>
                    <a:pt x="27161" y="35349"/>
                    <a:pt x="28919" y="37220"/>
                  </a:cubicBezTo>
                  <a:lnTo>
                    <a:pt x="51979" y="37220"/>
                  </a:lnTo>
                  <a:cubicBezTo>
                    <a:pt x="51979" y="37220"/>
                    <a:pt x="55249" y="34990"/>
                    <a:pt x="52262" y="32533"/>
                  </a:cubicBezTo>
                  <a:lnTo>
                    <a:pt x="50410" y="27864"/>
                  </a:lnTo>
                  <a:lnTo>
                    <a:pt x="51601" y="22156"/>
                  </a:lnTo>
                  <a:lnTo>
                    <a:pt x="52054" y="19869"/>
                  </a:lnTo>
                  <a:lnTo>
                    <a:pt x="54096" y="23347"/>
                  </a:lnTo>
                  <a:cubicBezTo>
                    <a:pt x="54096" y="23347"/>
                    <a:pt x="57663" y="27839"/>
                    <a:pt x="61574" y="27839"/>
                  </a:cubicBezTo>
                  <a:cubicBezTo>
                    <a:pt x="61808" y="27839"/>
                    <a:pt x="62044" y="27823"/>
                    <a:pt x="62280" y="27788"/>
                  </a:cubicBezTo>
                  <a:cubicBezTo>
                    <a:pt x="67289" y="27032"/>
                    <a:pt x="70219" y="17884"/>
                    <a:pt x="65682" y="5806"/>
                  </a:cubicBezTo>
                  <a:lnTo>
                    <a:pt x="65682" y="5806"/>
                  </a:lnTo>
                  <a:lnTo>
                    <a:pt x="60239" y="7469"/>
                  </a:lnTo>
                  <a:lnTo>
                    <a:pt x="59502" y="15975"/>
                  </a:lnTo>
                  <a:cubicBezTo>
                    <a:pt x="59502" y="15975"/>
                    <a:pt x="56232" y="8339"/>
                    <a:pt x="54001" y="4653"/>
                  </a:cubicBezTo>
                  <a:cubicBezTo>
                    <a:pt x="51865" y="1156"/>
                    <a:pt x="49049" y="627"/>
                    <a:pt x="47575" y="495"/>
                  </a:cubicBezTo>
                  <a:cubicBezTo>
                    <a:pt x="46441" y="174"/>
                    <a:pt x="45647" y="98"/>
                    <a:pt x="45647" y="98"/>
                  </a:cubicBezTo>
                  <a:lnTo>
                    <a:pt x="33418" y="3"/>
                  </a:lnTo>
                  <a:cubicBezTo>
                    <a:pt x="33418" y="3"/>
                    <a:pt x="33366" y="1"/>
                    <a:pt x="33268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772;p52">
              <a:extLst>
                <a:ext uri="{FF2B5EF4-FFF2-40B4-BE49-F238E27FC236}">
                  <a16:creationId xmlns:a16="http://schemas.microsoft.com/office/drawing/2014/main" id="{D66A9FA2-DC30-4763-B8EF-AA9975F4DEAD}"/>
                </a:ext>
              </a:extLst>
            </p:cNvPr>
            <p:cNvSpPr/>
            <p:nvPr/>
          </p:nvSpPr>
          <p:spPr>
            <a:xfrm>
              <a:off x="3740457" y="2360400"/>
              <a:ext cx="177225" cy="132325"/>
            </a:xfrm>
            <a:custGeom>
              <a:avLst/>
              <a:gdLst/>
              <a:ahLst/>
              <a:cxnLst/>
              <a:rect l="l" t="t" r="r" b="b"/>
              <a:pathLst>
                <a:path w="7089" h="5293" extrusionOk="0">
                  <a:moveTo>
                    <a:pt x="5860" y="0"/>
                  </a:moveTo>
                  <a:lnTo>
                    <a:pt x="0" y="3478"/>
                  </a:lnTo>
                  <a:lnTo>
                    <a:pt x="567" y="5293"/>
                  </a:lnTo>
                  <a:lnTo>
                    <a:pt x="7088" y="1323"/>
                  </a:lnTo>
                  <a:lnTo>
                    <a:pt x="58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773;p52">
              <a:extLst>
                <a:ext uri="{FF2B5EF4-FFF2-40B4-BE49-F238E27FC236}">
                  <a16:creationId xmlns:a16="http://schemas.microsoft.com/office/drawing/2014/main" id="{1B48CF98-2F89-48F3-B022-7C75A7A966F6}"/>
                </a:ext>
              </a:extLst>
            </p:cNvPr>
            <p:cNvSpPr/>
            <p:nvPr/>
          </p:nvSpPr>
          <p:spPr>
            <a:xfrm>
              <a:off x="4108082" y="2625950"/>
              <a:ext cx="26500" cy="94075"/>
            </a:xfrm>
            <a:custGeom>
              <a:avLst/>
              <a:gdLst/>
              <a:ahLst/>
              <a:cxnLst/>
              <a:rect l="l" t="t" r="r" b="b"/>
              <a:pathLst>
                <a:path w="1060" h="3763" extrusionOk="0">
                  <a:moveTo>
                    <a:pt x="983" y="1"/>
                  </a:moveTo>
                  <a:cubicBezTo>
                    <a:pt x="908" y="1"/>
                    <a:pt x="700" y="833"/>
                    <a:pt x="398" y="1853"/>
                  </a:cubicBezTo>
                  <a:cubicBezTo>
                    <a:pt x="114" y="2893"/>
                    <a:pt x="1" y="3762"/>
                    <a:pt x="57" y="3762"/>
                  </a:cubicBezTo>
                  <a:cubicBezTo>
                    <a:pt x="114" y="3762"/>
                    <a:pt x="341" y="2931"/>
                    <a:pt x="662" y="1929"/>
                  </a:cubicBezTo>
                  <a:cubicBezTo>
                    <a:pt x="927" y="870"/>
                    <a:pt x="1059" y="1"/>
                    <a:pt x="983" y="1"/>
                  </a:cubicBezTo>
                  <a:close/>
                </a:path>
              </a:pathLst>
            </a:custGeom>
            <a:solidFill>
              <a:srgbClr val="1A20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774;p52">
              <a:extLst>
                <a:ext uri="{FF2B5EF4-FFF2-40B4-BE49-F238E27FC236}">
                  <a16:creationId xmlns:a16="http://schemas.microsoft.com/office/drawing/2014/main" id="{2F9CA940-3EA5-4C29-9048-F0273CD6C54D}"/>
                </a:ext>
              </a:extLst>
            </p:cNvPr>
            <p:cNvSpPr/>
            <p:nvPr/>
          </p:nvSpPr>
          <p:spPr>
            <a:xfrm>
              <a:off x="4130282" y="2625950"/>
              <a:ext cx="17050" cy="68600"/>
            </a:xfrm>
            <a:custGeom>
              <a:avLst/>
              <a:gdLst/>
              <a:ahLst/>
              <a:cxnLst/>
              <a:rect l="l" t="t" r="r" b="b"/>
              <a:pathLst>
                <a:path w="682" h="2744" extrusionOk="0">
                  <a:moveTo>
                    <a:pt x="79" y="0"/>
                  </a:moveTo>
                  <a:cubicBezTo>
                    <a:pt x="78" y="0"/>
                    <a:pt x="77" y="1"/>
                    <a:pt x="77" y="1"/>
                  </a:cubicBezTo>
                  <a:cubicBezTo>
                    <a:pt x="1" y="39"/>
                    <a:pt x="77" y="644"/>
                    <a:pt x="209" y="1400"/>
                  </a:cubicBezTo>
                  <a:cubicBezTo>
                    <a:pt x="374" y="2134"/>
                    <a:pt x="539" y="2743"/>
                    <a:pt x="618" y="2743"/>
                  </a:cubicBezTo>
                  <a:cubicBezTo>
                    <a:pt x="620" y="2743"/>
                    <a:pt x="623" y="2743"/>
                    <a:pt x="625" y="2742"/>
                  </a:cubicBezTo>
                  <a:cubicBezTo>
                    <a:pt x="681" y="2723"/>
                    <a:pt x="625" y="2118"/>
                    <a:pt x="473" y="1362"/>
                  </a:cubicBezTo>
                  <a:cubicBezTo>
                    <a:pt x="306" y="617"/>
                    <a:pt x="138" y="0"/>
                    <a:pt x="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775;p52">
              <a:extLst>
                <a:ext uri="{FF2B5EF4-FFF2-40B4-BE49-F238E27FC236}">
                  <a16:creationId xmlns:a16="http://schemas.microsoft.com/office/drawing/2014/main" id="{18B12060-CF20-4A42-92A5-6BD47BF40185}"/>
                </a:ext>
              </a:extLst>
            </p:cNvPr>
            <p:cNvSpPr/>
            <p:nvPr/>
          </p:nvSpPr>
          <p:spPr>
            <a:xfrm>
              <a:off x="5035657" y="2021125"/>
              <a:ext cx="347350" cy="385125"/>
            </a:xfrm>
            <a:custGeom>
              <a:avLst/>
              <a:gdLst/>
              <a:ahLst/>
              <a:cxnLst/>
              <a:rect l="l" t="t" r="r" b="b"/>
              <a:pathLst>
                <a:path w="13894" h="15405" extrusionOk="0">
                  <a:moveTo>
                    <a:pt x="8374" y="0"/>
                  </a:moveTo>
                  <a:lnTo>
                    <a:pt x="1" y="13571"/>
                  </a:lnTo>
                  <a:lnTo>
                    <a:pt x="6579" y="15405"/>
                  </a:lnTo>
                  <a:lnTo>
                    <a:pt x="13893" y="4140"/>
                  </a:lnTo>
                  <a:lnTo>
                    <a:pt x="8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776;p52">
              <a:extLst>
                <a:ext uri="{FF2B5EF4-FFF2-40B4-BE49-F238E27FC236}">
                  <a16:creationId xmlns:a16="http://schemas.microsoft.com/office/drawing/2014/main" id="{ECF0EB12-62F6-4931-A4E1-91922B5D80BE}"/>
                </a:ext>
              </a:extLst>
            </p:cNvPr>
            <p:cNvSpPr/>
            <p:nvPr/>
          </p:nvSpPr>
          <p:spPr>
            <a:xfrm>
              <a:off x="5149082" y="2109975"/>
              <a:ext cx="226825" cy="318500"/>
            </a:xfrm>
            <a:custGeom>
              <a:avLst/>
              <a:gdLst/>
              <a:ahLst/>
              <a:cxnLst/>
              <a:rect l="l" t="t" r="r" b="b"/>
              <a:pathLst>
                <a:path w="9073" h="12740" extrusionOk="0">
                  <a:moveTo>
                    <a:pt x="3375" y="1"/>
                  </a:moveTo>
                  <a:cubicBezTo>
                    <a:pt x="3197" y="1"/>
                    <a:pt x="3024" y="80"/>
                    <a:pt x="2911" y="227"/>
                  </a:cubicBezTo>
                  <a:cubicBezTo>
                    <a:pt x="2741" y="472"/>
                    <a:pt x="2779" y="775"/>
                    <a:pt x="2987" y="983"/>
                  </a:cubicBezTo>
                  <a:lnTo>
                    <a:pt x="4877" y="2665"/>
                  </a:lnTo>
                  <a:lnTo>
                    <a:pt x="4990" y="4744"/>
                  </a:lnTo>
                  <a:lnTo>
                    <a:pt x="4990" y="4744"/>
                  </a:lnTo>
                  <a:lnTo>
                    <a:pt x="3629" y="3459"/>
                  </a:lnTo>
                  <a:cubicBezTo>
                    <a:pt x="3478" y="3345"/>
                    <a:pt x="3308" y="3251"/>
                    <a:pt x="3119" y="3213"/>
                  </a:cubicBezTo>
                  <a:lnTo>
                    <a:pt x="1210" y="2835"/>
                  </a:lnTo>
                  <a:cubicBezTo>
                    <a:pt x="1176" y="2828"/>
                    <a:pt x="1143" y="2825"/>
                    <a:pt x="1109" y="2825"/>
                  </a:cubicBezTo>
                  <a:cubicBezTo>
                    <a:pt x="863" y="2825"/>
                    <a:pt x="641" y="3005"/>
                    <a:pt x="624" y="3289"/>
                  </a:cubicBezTo>
                  <a:cubicBezTo>
                    <a:pt x="605" y="3515"/>
                    <a:pt x="737" y="3723"/>
                    <a:pt x="983" y="3799"/>
                  </a:cubicBezTo>
                  <a:lnTo>
                    <a:pt x="2703" y="4347"/>
                  </a:lnTo>
                  <a:lnTo>
                    <a:pt x="4442" y="6124"/>
                  </a:lnTo>
                  <a:lnTo>
                    <a:pt x="2722" y="5462"/>
                  </a:lnTo>
                  <a:lnTo>
                    <a:pt x="378" y="5783"/>
                  </a:lnTo>
                  <a:cubicBezTo>
                    <a:pt x="170" y="5802"/>
                    <a:pt x="0" y="5991"/>
                    <a:pt x="0" y="6237"/>
                  </a:cubicBezTo>
                  <a:cubicBezTo>
                    <a:pt x="0" y="6491"/>
                    <a:pt x="208" y="6692"/>
                    <a:pt x="442" y="6692"/>
                  </a:cubicBezTo>
                  <a:cubicBezTo>
                    <a:pt x="452" y="6692"/>
                    <a:pt x="462" y="6692"/>
                    <a:pt x="473" y="6691"/>
                  </a:cubicBezTo>
                  <a:lnTo>
                    <a:pt x="1966" y="6615"/>
                  </a:lnTo>
                  <a:lnTo>
                    <a:pt x="2835" y="6899"/>
                  </a:lnTo>
                  <a:lnTo>
                    <a:pt x="832" y="7447"/>
                  </a:lnTo>
                  <a:cubicBezTo>
                    <a:pt x="643" y="7485"/>
                    <a:pt x="529" y="7655"/>
                    <a:pt x="529" y="7844"/>
                  </a:cubicBezTo>
                  <a:cubicBezTo>
                    <a:pt x="529" y="8059"/>
                    <a:pt x="717" y="8223"/>
                    <a:pt x="946" y="8223"/>
                  </a:cubicBezTo>
                  <a:cubicBezTo>
                    <a:pt x="958" y="8223"/>
                    <a:pt x="971" y="8223"/>
                    <a:pt x="983" y="8222"/>
                  </a:cubicBezTo>
                  <a:lnTo>
                    <a:pt x="3308" y="8014"/>
                  </a:lnTo>
                  <a:lnTo>
                    <a:pt x="3591" y="9998"/>
                  </a:lnTo>
                  <a:lnTo>
                    <a:pt x="4763" y="11511"/>
                  </a:lnTo>
                  <a:lnTo>
                    <a:pt x="4877" y="12739"/>
                  </a:lnTo>
                  <a:lnTo>
                    <a:pt x="9073" y="11454"/>
                  </a:lnTo>
                  <a:lnTo>
                    <a:pt x="7372" y="5462"/>
                  </a:lnTo>
                  <a:cubicBezTo>
                    <a:pt x="7372" y="5462"/>
                    <a:pt x="7655" y="3704"/>
                    <a:pt x="7542" y="2986"/>
                  </a:cubicBezTo>
                  <a:lnTo>
                    <a:pt x="7542" y="2986"/>
                  </a:lnTo>
                  <a:lnTo>
                    <a:pt x="6389" y="4536"/>
                  </a:lnTo>
                  <a:lnTo>
                    <a:pt x="6086" y="2022"/>
                  </a:lnTo>
                  <a:lnTo>
                    <a:pt x="3724" y="113"/>
                  </a:lnTo>
                  <a:cubicBezTo>
                    <a:pt x="3617" y="37"/>
                    <a:pt x="3495" y="1"/>
                    <a:pt x="3375" y="1"/>
                  </a:cubicBezTo>
                  <a:close/>
                </a:path>
              </a:pathLst>
            </a:custGeom>
            <a:solidFill>
              <a:srgbClr val="FDE8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777;p52">
              <a:extLst>
                <a:ext uri="{FF2B5EF4-FFF2-40B4-BE49-F238E27FC236}">
                  <a16:creationId xmlns:a16="http://schemas.microsoft.com/office/drawing/2014/main" id="{72B32ACE-0407-42AA-BF5B-B752DD761E93}"/>
                </a:ext>
              </a:extLst>
            </p:cNvPr>
            <p:cNvSpPr/>
            <p:nvPr/>
          </p:nvSpPr>
          <p:spPr>
            <a:xfrm>
              <a:off x="5240757" y="2394425"/>
              <a:ext cx="159725" cy="96900"/>
            </a:xfrm>
            <a:custGeom>
              <a:avLst/>
              <a:gdLst/>
              <a:ahLst/>
              <a:cxnLst/>
              <a:rect l="l" t="t" r="r" b="b"/>
              <a:pathLst>
                <a:path w="6389" h="3876" extrusionOk="0">
                  <a:moveTo>
                    <a:pt x="5652" y="0"/>
                  </a:moveTo>
                  <a:lnTo>
                    <a:pt x="189" y="1664"/>
                  </a:lnTo>
                  <a:lnTo>
                    <a:pt x="0" y="3875"/>
                  </a:lnTo>
                  <a:lnTo>
                    <a:pt x="6389" y="2136"/>
                  </a:lnTo>
                  <a:lnTo>
                    <a:pt x="56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778;p52">
              <a:extLst>
                <a:ext uri="{FF2B5EF4-FFF2-40B4-BE49-F238E27FC236}">
                  <a16:creationId xmlns:a16="http://schemas.microsoft.com/office/drawing/2014/main" id="{50064411-A0AD-4B72-8952-E1DE16311B20}"/>
                </a:ext>
              </a:extLst>
            </p:cNvPr>
            <p:cNvSpPr/>
            <p:nvPr/>
          </p:nvSpPr>
          <p:spPr>
            <a:xfrm>
              <a:off x="5293207" y="2105100"/>
              <a:ext cx="17425" cy="14350"/>
            </a:xfrm>
            <a:custGeom>
              <a:avLst/>
              <a:gdLst/>
              <a:ahLst/>
              <a:cxnLst/>
              <a:rect l="l" t="t" r="r" b="b"/>
              <a:pathLst>
                <a:path w="697" h="574" extrusionOk="0">
                  <a:moveTo>
                    <a:pt x="371" y="1"/>
                  </a:moveTo>
                  <a:cubicBezTo>
                    <a:pt x="299" y="1"/>
                    <a:pt x="226" y="26"/>
                    <a:pt x="170" y="81"/>
                  </a:cubicBezTo>
                  <a:cubicBezTo>
                    <a:pt x="0" y="233"/>
                    <a:pt x="95" y="516"/>
                    <a:pt x="321" y="573"/>
                  </a:cubicBezTo>
                  <a:cubicBezTo>
                    <a:pt x="329" y="574"/>
                    <a:pt x="338" y="574"/>
                    <a:pt x="346" y="574"/>
                  </a:cubicBezTo>
                  <a:cubicBezTo>
                    <a:pt x="526" y="574"/>
                    <a:pt x="697" y="376"/>
                    <a:pt x="643" y="195"/>
                  </a:cubicBezTo>
                  <a:cubicBezTo>
                    <a:pt x="619" y="75"/>
                    <a:pt x="496" y="1"/>
                    <a:pt x="371" y="1"/>
                  </a:cubicBezTo>
                  <a:close/>
                </a:path>
              </a:pathLst>
            </a:custGeom>
            <a:solidFill>
              <a:srgbClr val="1A20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779;p52">
              <a:extLst>
                <a:ext uri="{FF2B5EF4-FFF2-40B4-BE49-F238E27FC236}">
                  <a16:creationId xmlns:a16="http://schemas.microsoft.com/office/drawing/2014/main" id="{CF669A42-B963-4935-B2CE-3906CABBA722}"/>
                </a:ext>
              </a:extLst>
            </p:cNvPr>
            <p:cNvSpPr/>
            <p:nvPr/>
          </p:nvSpPr>
          <p:spPr>
            <a:xfrm>
              <a:off x="5226557" y="2642500"/>
              <a:ext cx="7600" cy="103025"/>
            </a:xfrm>
            <a:custGeom>
              <a:avLst/>
              <a:gdLst/>
              <a:ahLst/>
              <a:cxnLst/>
              <a:rect l="l" t="t" r="r" b="b"/>
              <a:pathLst>
                <a:path w="304" h="4121" extrusionOk="0">
                  <a:moveTo>
                    <a:pt x="95" y="0"/>
                  </a:moveTo>
                  <a:cubicBezTo>
                    <a:pt x="20" y="0"/>
                    <a:pt x="1" y="927"/>
                    <a:pt x="20" y="2061"/>
                  </a:cubicBezTo>
                  <a:cubicBezTo>
                    <a:pt x="58" y="3195"/>
                    <a:pt x="152" y="4121"/>
                    <a:pt x="209" y="4121"/>
                  </a:cubicBezTo>
                  <a:cubicBezTo>
                    <a:pt x="266" y="4102"/>
                    <a:pt x="303" y="3176"/>
                    <a:pt x="285" y="2061"/>
                  </a:cubicBezTo>
                  <a:cubicBezTo>
                    <a:pt x="266" y="927"/>
                    <a:pt x="171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780;p52">
              <a:extLst>
                <a:ext uri="{FF2B5EF4-FFF2-40B4-BE49-F238E27FC236}">
                  <a16:creationId xmlns:a16="http://schemas.microsoft.com/office/drawing/2014/main" id="{31CD8B19-C5E5-47B0-B86F-612D69B7AE83}"/>
                </a:ext>
              </a:extLst>
            </p:cNvPr>
            <p:cNvSpPr/>
            <p:nvPr/>
          </p:nvSpPr>
          <p:spPr>
            <a:xfrm>
              <a:off x="4479507" y="1911600"/>
              <a:ext cx="401675" cy="326125"/>
            </a:xfrm>
            <a:custGeom>
              <a:avLst/>
              <a:gdLst/>
              <a:ahLst/>
              <a:cxnLst/>
              <a:rect l="l" t="t" r="r" b="b"/>
              <a:pathLst>
                <a:path w="16067" h="13045" extrusionOk="0">
                  <a:moveTo>
                    <a:pt x="8487" y="1"/>
                  </a:moveTo>
                  <a:cubicBezTo>
                    <a:pt x="8095" y="1"/>
                    <a:pt x="7702" y="81"/>
                    <a:pt x="7334" y="242"/>
                  </a:cubicBezTo>
                  <a:cubicBezTo>
                    <a:pt x="6332" y="714"/>
                    <a:pt x="4971" y="1338"/>
                    <a:pt x="4914" y="1395"/>
                  </a:cubicBezTo>
                  <a:cubicBezTo>
                    <a:pt x="4895" y="1414"/>
                    <a:pt x="4858" y="1414"/>
                    <a:pt x="4839" y="1414"/>
                  </a:cubicBezTo>
                  <a:cubicBezTo>
                    <a:pt x="4669" y="1433"/>
                    <a:pt x="4517" y="1433"/>
                    <a:pt x="4347" y="1433"/>
                  </a:cubicBezTo>
                  <a:cubicBezTo>
                    <a:pt x="4045" y="1357"/>
                    <a:pt x="3705" y="1168"/>
                    <a:pt x="3308" y="1130"/>
                  </a:cubicBezTo>
                  <a:cubicBezTo>
                    <a:pt x="3222" y="1115"/>
                    <a:pt x="3132" y="1105"/>
                    <a:pt x="3041" y="1105"/>
                  </a:cubicBezTo>
                  <a:cubicBezTo>
                    <a:pt x="2912" y="1105"/>
                    <a:pt x="2779" y="1124"/>
                    <a:pt x="2646" y="1168"/>
                  </a:cubicBezTo>
                  <a:cubicBezTo>
                    <a:pt x="2438" y="1244"/>
                    <a:pt x="2211" y="1357"/>
                    <a:pt x="2060" y="1546"/>
                  </a:cubicBezTo>
                  <a:cubicBezTo>
                    <a:pt x="1890" y="1735"/>
                    <a:pt x="1796" y="1981"/>
                    <a:pt x="1796" y="2208"/>
                  </a:cubicBezTo>
                  <a:cubicBezTo>
                    <a:pt x="1796" y="2397"/>
                    <a:pt x="1815" y="2567"/>
                    <a:pt x="1871" y="2737"/>
                  </a:cubicBezTo>
                  <a:cubicBezTo>
                    <a:pt x="1777" y="2964"/>
                    <a:pt x="1739" y="3209"/>
                    <a:pt x="1739" y="3436"/>
                  </a:cubicBezTo>
                  <a:cubicBezTo>
                    <a:pt x="1777" y="3776"/>
                    <a:pt x="1871" y="4098"/>
                    <a:pt x="1871" y="4400"/>
                  </a:cubicBezTo>
                  <a:cubicBezTo>
                    <a:pt x="1777" y="4476"/>
                    <a:pt x="1682" y="4532"/>
                    <a:pt x="1550" y="4570"/>
                  </a:cubicBezTo>
                  <a:cubicBezTo>
                    <a:pt x="1361" y="4646"/>
                    <a:pt x="1153" y="4665"/>
                    <a:pt x="945" y="4740"/>
                  </a:cubicBezTo>
                  <a:cubicBezTo>
                    <a:pt x="548" y="4911"/>
                    <a:pt x="265" y="5232"/>
                    <a:pt x="113" y="5610"/>
                  </a:cubicBezTo>
                  <a:cubicBezTo>
                    <a:pt x="0" y="5950"/>
                    <a:pt x="19" y="6328"/>
                    <a:pt x="208" y="6555"/>
                  </a:cubicBezTo>
                  <a:cubicBezTo>
                    <a:pt x="113" y="6990"/>
                    <a:pt x="208" y="7424"/>
                    <a:pt x="473" y="7783"/>
                  </a:cubicBezTo>
                  <a:cubicBezTo>
                    <a:pt x="662" y="7991"/>
                    <a:pt x="888" y="8162"/>
                    <a:pt x="1058" y="8426"/>
                  </a:cubicBezTo>
                  <a:cubicBezTo>
                    <a:pt x="1323" y="8804"/>
                    <a:pt x="1266" y="9296"/>
                    <a:pt x="1342" y="9749"/>
                  </a:cubicBezTo>
                  <a:cubicBezTo>
                    <a:pt x="1418" y="10203"/>
                    <a:pt x="1682" y="10713"/>
                    <a:pt x="2117" y="10732"/>
                  </a:cubicBezTo>
                  <a:cubicBezTo>
                    <a:pt x="2138" y="10734"/>
                    <a:pt x="2159" y="10735"/>
                    <a:pt x="2180" y="10735"/>
                  </a:cubicBezTo>
                  <a:cubicBezTo>
                    <a:pt x="2512" y="10735"/>
                    <a:pt x="2817" y="10483"/>
                    <a:pt x="3134" y="10483"/>
                  </a:cubicBezTo>
                  <a:cubicBezTo>
                    <a:pt x="3154" y="10483"/>
                    <a:pt x="3174" y="10484"/>
                    <a:pt x="3194" y="10486"/>
                  </a:cubicBezTo>
                  <a:cubicBezTo>
                    <a:pt x="3705" y="10524"/>
                    <a:pt x="3913" y="11148"/>
                    <a:pt x="4196" y="11564"/>
                  </a:cubicBezTo>
                  <a:cubicBezTo>
                    <a:pt x="4534" y="12053"/>
                    <a:pt x="5128" y="12332"/>
                    <a:pt x="5709" y="12332"/>
                  </a:cubicBezTo>
                  <a:cubicBezTo>
                    <a:pt x="5778" y="12332"/>
                    <a:pt x="5848" y="12328"/>
                    <a:pt x="5916" y="12320"/>
                  </a:cubicBezTo>
                  <a:cubicBezTo>
                    <a:pt x="6297" y="12259"/>
                    <a:pt x="6678" y="12100"/>
                    <a:pt x="7049" y="12100"/>
                  </a:cubicBezTo>
                  <a:cubicBezTo>
                    <a:pt x="7138" y="12100"/>
                    <a:pt x="7227" y="12109"/>
                    <a:pt x="7315" y="12131"/>
                  </a:cubicBezTo>
                  <a:cubicBezTo>
                    <a:pt x="7882" y="12282"/>
                    <a:pt x="8241" y="12962"/>
                    <a:pt x="8827" y="13038"/>
                  </a:cubicBezTo>
                  <a:cubicBezTo>
                    <a:pt x="8864" y="13043"/>
                    <a:pt x="8901" y="13045"/>
                    <a:pt x="8938" y="13045"/>
                  </a:cubicBezTo>
                  <a:cubicBezTo>
                    <a:pt x="9346" y="13045"/>
                    <a:pt x="9706" y="12769"/>
                    <a:pt x="10018" y="12509"/>
                  </a:cubicBezTo>
                  <a:cubicBezTo>
                    <a:pt x="10339" y="12206"/>
                    <a:pt x="10679" y="11866"/>
                    <a:pt x="11095" y="11772"/>
                  </a:cubicBezTo>
                  <a:cubicBezTo>
                    <a:pt x="11162" y="11760"/>
                    <a:pt x="11228" y="11754"/>
                    <a:pt x="11294" y="11754"/>
                  </a:cubicBezTo>
                  <a:cubicBezTo>
                    <a:pt x="11753" y="11754"/>
                    <a:pt x="12201" y="12010"/>
                    <a:pt x="12664" y="12093"/>
                  </a:cubicBezTo>
                  <a:cubicBezTo>
                    <a:pt x="12736" y="12103"/>
                    <a:pt x="12810" y="12108"/>
                    <a:pt x="12883" y="12108"/>
                  </a:cubicBezTo>
                  <a:cubicBezTo>
                    <a:pt x="13497" y="12108"/>
                    <a:pt x="14116" y="11762"/>
                    <a:pt x="14403" y="11205"/>
                  </a:cubicBezTo>
                  <a:cubicBezTo>
                    <a:pt x="14686" y="10694"/>
                    <a:pt x="14686" y="10033"/>
                    <a:pt x="14970" y="9504"/>
                  </a:cubicBezTo>
                  <a:cubicBezTo>
                    <a:pt x="15159" y="9163"/>
                    <a:pt x="15442" y="8880"/>
                    <a:pt x="15688" y="8521"/>
                  </a:cubicBezTo>
                  <a:cubicBezTo>
                    <a:pt x="15915" y="8180"/>
                    <a:pt x="16066" y="7765"/>
                    <a:pt x="15934" y="7387"/>
                  </a:cubicBezTo>
                  <a:cubicBezTo>
                    <a:pt x="15839" y="7103"/>
                    <a:pt x="15612" y="6914"/>
                    <a:pt x="15499" y="6631"/>
                  </a:cubicBezTo>
                  <a:cubicBezTo>
                    <a:pt x="15329" y="6234"/>
                    <a:pt x="15442" y="5780"/>
                    <a:pt x="15499" y="5345"/>
                  </a:cubicBezTo>
                  <a:cubicBezTo>
                    <a:pt x="15537" y="4929"/>
                    <a:pt x="15442" y="4400"/>
                    <a:pt x="15045" y="4211"/>
                  </a:cubicBezTo>
                  <a:cubicBezTo>
                    <a:pt x="14875" y="4154"/>
                    <a:pt x="14686" y="4154"/>
                    <a:pt x="14554" y="4060"/>
                  </a:cubicBezTo>
                  <a:cubicBezTo>
                    <a:pt x="14252" y="3871"/>
                    <a:pt x="14271" y="3417"/>
                    <a:pt x="14214" y="3058"/>
                  </a:cubicBezTo>
                  <a:cubicBezTo>
                    <a:pt x="14195" y="2831"/>
                    <a:pt x="14157" y="2586"/>
                    <a:pt x="14025" y="2378"/>
                  </a:cubicBezTo>
                  <a:cubicBezTo>
                    <a:pt x="14063" y="2378"/>
                    <a:pt x="14081" y="2359"/>
                    <a:pt x="14100" y="2359"/>
                  </a:cubicBezTo>
                  <a:lnTo>
                    <a:pt x="13814" y="2226"/>
                  </a:lnTo>
                  <a:lnTo>
                    <a:pt x="13814" y="2226"/>
                  </a:lnTo>
                  <a:lnTo>
                    <a:pt x="14006" y="2245"/>
                  </a:lnTo>
                  <a:cubicBezTo>
                    <a:pt x="13892" y="2019"/>
                    <a:pt x="13722" y="1830"/>
                    <a:pt x="13514" y="1716"/>
                  </a:cubicBezTo>
                  <a:cubicBezTo>
                    <a:pt x="13359" y="1626"/>
                    <a:pt x="13178" y="1582"/>
                    <a:pt x="12996" y="1582"/>
                  </a:cubicBezTo>
                  <a:cubicBezTo>
                    <a:pt x="12857" y="1582"/>
                    <a:pt x="12718" y="1608"/>
                    <a:pt x="12590" y="1659"/>
                  </a:cubicBezTo>
                  <a:lnTo>
                    <a:pt x="12590" y="1659"/>
                  </a:lnTo>
                  <a:lnTo>
                    <a:pt x="12021" y="1395"/>
                  </a:lnTo>
                  <a:lnTo>
                    <a:pt x="9640" y="242"/>
                  </a:lnTo>
                  <a:cubicBezTo>
                    <a:pt x="9271" y="81"/>
                    <a:pt x="8879" y="1"/>
                    <a:pt x="8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781;p52">
              <a:extLst>
                <a:ext uri="{FF2B5EF4-FFF2-40B4-BE49-F238E27FC236}">
                  <a16:creationId xmlns:a16="http://schemas.microsoft.com/office/drawing/2014/main" id="{38C4CEDF-0959-49EE-98B3-4BB46EBA2843}"/>
                </a:ext>
              </a:extLst>
            </p:cNvPr>
            <p:cNvSpPr/>
            <p:nvPr/>
          </p:nvSpPr>
          <p:spPr>
            <a:xfrm>
              <a:off x="4620782" y="1973575"/>
              <a:ext cx="199900" cy="409050"/>
            </a:xfrm>
            <a:custGeom>
              <a:avLst/>
              <a:gdLst/>
              <a:ahLst/>
              <a:cxnLst/>
              <a:rect l="l" t="t" r="r" b="b"/>
              <a:pathLst>
                <a:path w="7996" h="16362" extrusionOk="0">
                  <a:moveTo>
                    <a:pt x="5433" y="1"/>
                  </a:moveTo>
                  <a:cubicBezTo>
                    <a:pt x="5355" y="1"/>
                    <a:pt x="5277" y="4"/>
                    <a:pt x="5198" y="12"/>
                  </a:cubicBezTo>
                  <a:lnTo>
                    <a:pt x="1229" y="447"/>
                  </a:lnTo>
                  <a:cubicBezTo>
                    <a:pt x="794" y="485"/>
                    <a:pt x="492" y="844"/>
                    <a:pt x="511" y="1241"/>
                  </a:cubicBezTo>
                  <a:lnTo>
                    <a:pt x="908" y="10975"/>
                  </a:lnTo>
                  <a:cubicBezTo>
                    <a:pt x="379" y="10975"/>
                    <a:pt x="1" y="11069"/>
                    <a:pt x="1" y="11069"/>
                  </a:cubicBezTo>
                  <a:lnTo>
                    <a:pt x="1" y="12733"/>
                  </a:lnTo>
                  <a:cubicBezTo>
                    <a:pt x="1" y="14736"/>
                    <a:pt x="1626" y="16362"/>
                    <a:pt x="3630" y="16362"/>
                  </a:cubicBezTo>
                  <a:cubicBezTo>
                    <a:pt x="5633" y="16362"/>
                    <a:pt x="7278" y="14736"/>
                    <a:pt x="7278" y="12733"/>
                  </a:cubicBezTo>
                  <a:lnTo>
                    <a:pt x="7278" y="11126"/>
                  </a:lnTo>
                  <a:cubicBezTo>
                    <a:pt x="6824" y="11050"/>
                    <a:pt x="6654" y="11050"/>
                    <a:pt x="5728" y="10937"/>
                  </a:cubicBezTo>
                  <a:lnTo>
                    <a:pt x="5595" y="10937"/>
                  </a:lnTo>
                  <a:cubicBezTo>
                    <a:pt x="5595" y="10030"/>
                    <a:pt x="5671" y="9349"/>
                    <a:pt x="5671" y="9349"/>
                  </a:cubicBezTo>
                  <a:cubicBezTo>
                    <a:pt x="5671" y="9349"/>
                    <a:pt x="7467" y="9047"/>
                    <a:pt x="7807" y="6779"/>
                  </a:cubicBezTo>
                  <a:cubicBezTo>
                    <a:pt x="7996" y="5645"/>
                    <a:pt x="7939" y="3773"/>
                    <a:pt x="7845" y="2261"/>
                  </a:cubicBezTo>
                  <a:cubicBezTo>
                    <a:pt x="7756" y="980"/>
                    <a:pt x="6678" y="1"/>
                    <a:pt x="5433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782;p52">
              <a:extLst>
                <a:ext uri="{FF2B5EF4-FFF2-40B4-BE49-F238E27FC236}">
                  <a16:creationId xmlns:a16="http://schemas.microsoft.com/office/drawing/2014/main" id="{213CB2A9-2A34-4CC5-87BF-834DE591F9A6}"/>
                </a:ext>
              </a:extLst>
            </p:cNvPr>
            <p:cNvSpPr/>
            <p:nvPr/>
          </p:nvSpPr>
          <p:spPr>
            <a:xfrm>
              <a:off x="4687407" y="2187450"/>
              <a:ext cx="76100" cy="34050"/>
            </a:xfrm>
            <a:custGeom>
              <a:avLst/>
              <a:gdLst/>
              <a:ahLst/>
              <a:cxnLst/>
              <a:rect l="l" t="t" r="r" b="b"/>
              <a:pathLst>
                <a:path w="3044" h="1362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48" y="1362"/>
                    <a:pt x="2612" y="1362"/>
                  </a:cubicBezTo>
                  <a:cubicBezTo>
                    <a:pt x="2743" y="1362"/>
                    <a:pt x="2881" y="1356"/>
                    <a:pt x="3025" y="1343"/>
                  </a:cubicBezTo>
                  <a:lnTo>
                    <a:pt x="3044" y="794"/>
                  </a:lnTo>
                  <a:lnTo>
                    <a:pt x="3044" y="794"/>
                  </a:lnTo>
                  <a:cubicBezTo>
                    <a:pt x="3044" y="794"/>
                    <a:pt x="2997" y="797"/>
                    <a:pt x="2911" y="797"/>
                  </a:cubicBezTo>
                  <a:cubicBezTo>
                    <a:pt x="2507" y="797"/>
                    <a:pt x="1247" y="733"/>
                    <a:pt x="1" y="1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783;p52">
              <a:extLst>
                <a:ext uri="{FF2B5EF4-FFF2-40B4-BE49-F238E27FC236}">
                  <a16:creationId xmlns:a16="http://schemas.microsoft.com/office/drawing/2014/main" id="{BB128476-62F0-4494-B45B-A23E179CC5B2}"/>
                </a:ext>
              </a:extLst>
            </p:cNvPr>
            <p:cNvSpPr/>
            <p:nvPr/>
          </p:nvSpPr>
          <p:spPr>
            <a:xfrm>
              <a:off x="4612282" y="1920825"/>
              <a:ext cx="233925" cy="294275"/>
            </a:xfrm>
            <a:custGeom>
              <a:avLst/>
              <a:gdLst/>
              <a:ahLst/>
              <a:cxnLst/>
              <a:rect l="l" t="t" r="r" b="b"/>
              <a:pathLst>
                <a:path w="9357" h="11771" extrusionOk="0">
                  <a:moveTo>
                    <a:pt x="4031" y="1"/>
                  </a:moveTo>
                  <a:cubicBezTo>
                    <a:pt x="3923" y="1"/>
                    <a:pt x="3809" y="8"/>
                    <a:pt x="3686" y="24"/>
                  </a:cubicBezTo>
                  <a:cubicBezTo>
                    <a:pt x="3384" y="43"/>
                    <a:pt x="2987" y="402"/>
                    <a:pt x="2703" y="837"/>
                  </a:cubicBezTo>
                  <a:cubicBezTo>
                    <a:pt x="2573" y="783"/>
                    <a:pt x="2433" y="761"/>
                    <a:pt x="2292" y="761"/>
                  </a:cubicBezTo>
                  <a:cubicBezTo>
                    <a:pt x="1943" y="761"/>
                    <a:pt x="1585" y="894"/>
                    <a:pt x="1342" y="988"/>
                  </a:cubicBezTo>
                  <a:cubicBezTo>
                    <a:pt x="681" y="1272"/>
                    <a:pt x="284" y="2028"/>
                    <a:pt x="133" y="2784"/>
                  </a:cubicBezTo>
                  <a:cubicBezTo>
                    <a:pt x="0" y="3540"/>
                    <a:pt x="114" y="4334"/>
                    <a:pt x="208" y="5071"/>
                  </a:cubicBezTo>
                  <a:cubicBezTo>
                    <a:pt x="265" y="5430"/>
                    <a:pt x="303" y="5770"/>
                    <a:pt x="359" y="6129"/>
                  </a:cubicBezTo>
                  <a:cubicBezTo>
                    <a:pt x="378" y="6356"/>
                    <a:pt x="416" y="6602"/>
                    <a:pt x="548" y="6791"/>
                  </a:cubicBezTo>
                  <a:lnTo>
                    <a:pt x="19" y="11667"/>
                  </a:lnTo>
                  <a:cubicBezTo>
                    <a:pt x="213" y="11738"/>
                    <a:pt x="416" y="11771"/>
                    <a:pt x="619" y="11771"/>
                  </a:cubicBezTo>
                  <a:cubicBezTo>
                    <a:pt x="1508" y="11771"/>
                    <a:pt x="2405" y="11142"/>
                    <a:pt x="2590" y="10250"/>
                  </a:cubicBezTo>
                  <a:cubicBezTo>
                    <a:pt x="2817" y="9286"/>
                    <a:pt x="2268" y="8322"/>
                    <a:pt x="2363" y="7339"/>
                  </a:cubicBezTo>
                  <a:cubicBezTo>
                    <a:pt x="2401" y="6753"/>
                    <a:pt x="2741" y="6205"/>
                    <a:pt x="2741" y="5657"/>
                  </a:cubicBezTo>
                  <a:cubicBezTo>
                    <a:pt x="2741" y="5449"/>
                    <a:pt x="2722" y="5279"/>
                    <a:pt x="2665" y="5071"/>
                  </a:cubicBezTo>
                  <a:cubicBezTo>
                    <a:pt x="3592" y="4334"/>
                    <a:pt x="3818" y="3710"/>
                    <a:pt x="3799" y="3029"/>
                  </a:cubicBezTo>
                  <a:lnTo>
                    <a:pt x="3799" y="3029"/>
                  </a:lnTo>
                  <a:cubicBezTo>
                    <a:pt x="4083" y="3218"/>
                    <a:pt x="4423" y="3332"/>
                    <a:pt x="4763" y="3351"/>
                  </a:cubicBezTo>
                  <a:cubicBezTo>
                    <a:pt x="5104" y="3351"/>
                    <a:pt x="5435" y="3267"/>
                    <a:pt x="5759" y="3267"/>
                  </a:cubicBezTo>
                  <a:cubicBezTo>
                    <a:pt x="5921" y="3267"/>
                    <a:pt x="6080" y="3288"/>
                    <a:pt x="6238" y="3351"/>
                  </a:cubicBezTo>
                  <a:cubicBezTo>
                    <a:pt x="6559" y="3483"/>
                    <a:pt x="6805" y="3767"/>
                    <a:pt x="7032" y="4012"/>
                  </a:cubicBezTo>
                  <a:cubicBezTo>
                    <a:pt x="7277" y="4240"/>
                    <a:pt x="7554" y="4451"/>
                    <a:pt x="7879" y="4451"/>
                  </a:cubicBezTo>
                  <a:cubicBezTo>
                    <a:pt x="7905" y="4451"/>
                    <a:pt x="7931" y="4450"/>
                    <a:pt x="7958" y="4447"/>
                  </a:cubicBezTo>
                  <a:cubicBezTo>
                    <a:pt x="8128" y="4428"/>
                    <a:pt x="8298" y="4334"/>
                    <a:pt x="8430" y="4277"/>
                  </a:cubicBezTo>
                  <a:cubicBezTo>
                    <a:pt x="8532" y="4254"/>
                    <a:pt x="8640" y="4225"/>
                    <a:pt x="8738" y="4225"/>
                  </a:cubicBezTo>
                  <a:cubicBezTo>
                    <a:pt x="8805" y="4225"/>
                    <a:pt x="8868" y="4239"/>
                    <a:pt x="8922" y="4277"/>
                  </a:cubicBezTo>
                  <a:cubicBezTo>
                    <a:pt x="8922" y="4239"/>
                    <a:pt x="8960" y="4201"/>
                    <a:pt x="8960" y="4163"/>
                  </a:cubicBezTo>
                  <a:cubicBezTo>
                    <a:pt x="9356" y="2916"/>
                    <a:pt x="8884" y="1631"/>
                    <a:pt x="7807" y="1045"/>
                  </a:cubicBezTo>
                  <a:cubicBezTo>
                    <a:pt x="7700" y="1025"/>
                    <a:pt x="7594" y="1018"/>
                    <a:pt x="7488" y="1018"/>
                  </a:cubicBezTo>
                  <a:cubicBezTo>
                    <a:pt x="7212" y="1018"/>
                    <a:pt x="6938" y="1066"/>
                    <a:pt x="6672" y="1066"/>
                  </a:cubicBezTo>
                  <a:cubicBezTo>
                    <a:pt x="6641" y="1066"/>
                    <a:pt x="6609" y="1065"/>
                    <a:pt x="6578" y="1064"/>
                  </a:cubicBezTo>
                  <a:cubicBezTo>
                    <a:pt x="6238" y="1045"/>
                    <a:pt x="6124" y="780"/>
                    <a:pt x="5784" y="667"/>
                  </a:cubicBezTo>
                  <a:cubicBezTo>
                    <a:pt x="5311" y="515"/>
                    <a:pt x="4929" y="1"/>
                    <a:pt x="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2" name="Google Shape;1784;p52">
              <a:extLst>
                <a:ext uri="{FF2B5EF4-FFF2-40B4-BE49-F238E27FC236}">
                  <a16:creationId xmlns:a16="http://schemas.microsoft.com/office/drawing/2014/main" id="{A1B3D2C4-0AB3-4F16-B69D-7A9904C1D30D}"/>
                </a:ext>
              </a:extLst>
            </p:cNvPr>
            <p:cNvCxnSpPr/>
            <p:nvPr/>
          </p:nvCxnSpPr>
          <p:spPr>
            <a:xfrm>
              <a:off x="3718832" y="3175025"/>
              <a:ext cx="1627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3" name="Google Shape;2218;p58">
            <a:extLst>
              <a:ext uri="{FF2B5EF4-FFF2-40B4-BE49-F238E27FC236}">
                <a16:creationId xmlns:a16="http://schemas.microsoft.com/office/drawing/2014/main" id="{4CB8DC2C-EEC2-41D8-AEBB-A8286677A8AE}"/>
              </a:ext>
            </a:extLst>
          </p:cNvPr>
          <p:cNvGrpSpPr/>
          <p:nvPr/>
        </p:nvGrpSpPr>
        <p:grpSpPr>
          <a:xfrm>
            <a:off x="7724976" y="1662426"/>
            <a:ext cx="906784" cy="1426054"/>
            <a:chOff x="7459800" y="2997450"/>
            <a:chExt cx="906784" cy="1426054"/>
          </a:xfrm>
        </p:grpSpPr>
        <p:sp>
          <p:nvSpPr>
            <p:cNvPr id="164" name="Google Shape;2219;p58">
              <a:extLst>
                <a:ext uri="{FF2B5EF4-FFF2-40B4-BE49-F238E27FC236}">
                  <a16:creationId xmlns:a16="http://schemas.microsoft.com/office/drawing/2014/main" id="{A38CE6E3-82B5-40AA-9FC2-2D7404B71534}"/>
                </a:ext>
              </a:extLst>
            </p:cNvPr>
            <p:cNvSpPr/>
            <p:nvPr/>
          </p:nvSpPr>
          <p:spPr>
            <a:xfrm>
              <a:off x="7778763" y="3062385"/>
              <a:ext cx="336837" cy="289932"/>
            </a:xfrm>
            <a:custGeom>
              <a:avLst/>
              <a:gdLst/>
              <a:ahLst/>
              <a:cxnLst/>
              <a:rect l="l" t="t" r="r" b="b"/>
              <a:pathLst>
                <a:path w="14384" h="12381" extrusionOk="0">
                  <a:moveTo>
                    <a:pt x="11019" y="0"/>
                  </a:moveTo>
                  <a:lnTo>
                    <a:pt x="0" y="5067"/>
                  </a:lnTo>
                  <a:lnTo>
                    <a:pt x="3365" y="12381"/>
                  </a:lnTo>
                  <a:lnTo>
                    <a:pt x="14384" y="7321"/>
                  </a:lnTo>
                  <a:lnTo>
                    <a:pt x="11019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220;p58">
              <a:extLst>
                <a:ext uri="{FF2B5EF4-FFF2-40B4-BE49-F238E27FC236}">
                  <a16:creationId xmlns:a16="http://schemas.microsoft.com/office/drawing/2014/main" id="{D3C1134D-030F-4C1F-8616-6353310DBA73}"/>
                </a:ext>
              </a:extLst>
            </p:cNvPr>
            <p:cNvSpPr/>
            <p:nvPr/>
          </p:nvSpPr>
          <p:spPr>
            <a:xfrm>
              <a:off x="7930834" y="3183100"/>
              <a:ext cx="16181" cy="13395"/>
            </a:xfrm>
            <a:custGeom>
              <a:avLst/>
              <a:gdLst/>
              <a:ahLst/>
              <a:cxnLst/>
              <a:rect l="l" t="t" r="r" b="b"/>
              <a:pathLst>
                <a:path w="691" h="572" extrusionOk="0">
                  <a:moveTo>
                    <a:pt x="341" y="1"/>
                  </a:moveTo>
                  <a:cubicBezTo>
                    <a:pt x="302" y="1"/>
                    <a:pt x="264" y="9"/>
                    <a:pt x="228" y="26"/>
                  </a:cubicBezTo>
                  <a:cubicBezTo>
                    <a:pt x="1" y="131"/>
                    <a:pt x="9" y="464"/>
                    <a:pt x="244" y="553"/>
                  </a:cubicBezTo>
                  <a:cubicBezTo>
                    <a:pt x="278" y="566"/>
                    <a:pt x="312" y="572"/>
                    <a:pt x="345" y="572"/>
                  </a:cubicBezTo>
                  <a:cubicBezTo>
                    <a:pt x="538" y="572"/>
                    <a:pt x="691" y="366"/>
                    <a:pt x="601" y="172"/>
                  </a:cubicBezTo>
                  <a:cubicBezTo>
                    <a:pt x="553" y="64"/>
                    <a:pt x="448" y="1"/>
                    <a:pt x="341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221;p58">
              <a:extLst>
                <a:ext uri="{FF2B5EF4-FFF2-40B4-BE49-F238E27FC236}">
                  <a16:creationId xmlns:a16="http://schemas.microsoft.com/office/drawing/2014/main" id="{D80897CA-8877-4946-8492-1E27977EB538}"/>
                </a:ext>
              </a:extLst>
            </p:cNvPr>
            <p:cNvSpPr/>
            <p:nvPr/>
          </p:nvSpPr>
          <p:spPr>
            <a:xfrm>
              <a:off x="7778763" y="3181414"/>
              <a:ext cx="166709" cy="34494"/>
            </a:xfrm>
            <a:custGeom>
              <a:avLst/>
              <a:gdLst/>
              <a:ahLst/>
              <a:cxnLst/>
              <a:rect l="l" t="t" r="r" b="b"/>
              <a:pathLst>
                <a:path w="7119" h="1473" extrusionOk="0">
                  <a:moveTo>
                    <a:pt x="0" y="1"/>
                  </a:moveTo>
                  <a:lnTo>
                    <a:pt x="414" y="901"/>
                  </a:lnTo>
                  <a:cubicBezTo>
                    <a:pt x="1399" y="1332"/>
                    <a:pt x="2504" y="1473"/>
                    <a:pt x="3527" y="1473"/>
                  </a:cubicBezTo>
                  <a:cubicBezTo>
                    <a:pt x="5468" y="1473"/>
                    <a:pt x="7119" y="965"/>
                    <a:pt x="7119" y="965"/>
                  </a:cubicBezTo>
                  <a:lnTo>
                    <a:pt x="7119" y="965"/>
                  </a:lnTo>
                  <a:cubicBezTo>
                    <a:pt x="6509" y="1050"/>
                    <a:pt x="5918" y="1086"/>
                    <a:pt x="5355" y="1086"/>
                  </a:cubicBezTo>
                  <a:cubicBezTo>
                    <a:pt x="2259" y="1086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222;p58">
              <a:extLst>
                <a:ext uri="{FF2B5EF4-FFF2-40B4-BE49-F238E27FC236}">
                  <a16:creationId xmlns:a16="http://schemas.microsoft.com/office/drawing/2014/main" id="{F208E5BC-3A0C-4610-B376-AA7F0F40B6BC}"/>
                </a:ext>
              </a:extLst>
            </p:cNvPr>
            <p:cNvSpPr/>
            <p:nvPr/>
          </p:nvSpPr>
          <p:spPr>
            <a:xfrm>
              <a:off x="7945469" y="3062760"/>
              <a:ext cx="101023" cy="141278"/>
            </a:xfrm>
            <a:custGeom>
              <a:avLst/>
              <a:gdLst/>
              <a:ahLst/>
              <a:cxnLst/>
              <a:rect l="l" t="t" r="r" b="b"/>
              <a:pathLst>
                <a:path w="4314" h="6033" extrusionOk="0">
                  <a:moveTo>
                    <a:pt x="3900" y="0"/>
                  </a:moveTo>
                  <a:cubicBezTo>
                    <a:pt x="3900" y="0"/>
                    <a:pt x="3000" y="3381"/>
                    <a:pt x="0" y="6032"/>
                  </a:cubicBezTo>
                  <a:cubicBezTo>
                    <a:pt x="0" y="6032"/>
                    <a:pt x="3405" y="3884"/>
                    <a:pt x="4313" y="900"/>
                  </a:cubicBezTo>
                  <a:lnTo>
                    <a:pt x="3900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223;p58">
              <a:extLst>
                <a:ext uri="{FF2B5EF4-FFF2-40B4-BE49-F238E27FC236}">
                  <a16:creationId xmlns:a16="http://schemas.microsoft.com/office/drawing/2014/main" id="{25BC5C46-F521-404C-BA90-34955A566E3B}"/>
                </a:ext>
              </a:extLst>
            </p:cNvPr>
            <p:cNvSpPr/>
            <p:nvPr/>
          </p:nvSpPr>
          <p:spPr>
            <a:xfrm>
              <a:off x="8060330" y="2997450"/>
              <a:ext cx="306254" cy="224059"/>
            </a:xfrm>
            <a:custGeom>
              <a:avLst/>
              <a:gdLst/>
              <a:ahLst/>
              <a:cxnLst/>
              <a:rect l="l" t="t" r="r" b="b"/>
              <a:pathLst>
                <a:path w="13078" h="9568" extrusionOk="0">
                  <a:moveTo>
                    <a:pt x="1054" y="0"/>
                  </a:moveTo>
                  <a:lnTo>
                    <a:pt x="0" y="7978"/>
                  </a:lnTo>
                  <a:lnTo>
                    <a:pt x="12024" y="9567"/>
                  </a:lnTo>
                  <a:lnTo>
                    <a:pt x="13078" y="1589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224;p58">
              <a:extLst>
                <a:ext uri="{FF2B5EF4-FFF2-40B4-BE49-F238E27FC236}">
                  <a16:creationId xmlns:a16="http://schemas.microsoft.com/office/drawing/2014/main" id="{2153D46C-E365-4085-A19F-D2805320E755}"/>
                </a:ext>
              </a:extLst>
            </p:cNvPr>
            <p:cNvSpPr/>
            <p:nvPr/>
          </p:nvSpPr>
          <p:spPr>
            <a:xfrm>
              <a:off x="8207459" y="3083203"/>
              <a:ext cx="15596" cy="13254"/>
            </a:xfrm>
            <a:custGeom>
              <a:avLst/>
              <a:gdLst/>
              <a:ahLst/>
              <a:cxnLst/>
              <a:rect l="l" t="t" r="r" b="b"/>
              <a:pathLst>
                <a:path w="666" h="566" extrusionOk="0">
                  <a:moveTo>
                    <a:pt x="367" y="0"/>
                  </a:moveTo>
                  <a:cubicBezTo>
                    <a:pt x="138" y="0"/>
                    <a:pt x="1" y="265"/>
                    <a:pt x="147" y="457"/>
                  </a:cubicBezTo>
                  <a:cubicBezTo>
                    <a:pt x="205" y="531"/>
                    <a:pt x="287" y="565"/>
                    <a:pt x="368" y="565"/>
                  </a:cubicBezTo>
                  <a:cubicBezTo>
                    <a:pt x="500" y="565"/>
                    <a:pt x="629" y="475"/>
                    <a:pt x="649" y="319"/>
                  </a:cubicBezTo>
                  <a:cubicBezTo>
                    <a:pt x="666" y="165"/>
                    <a:pt x="560" y="19"/>
                    <a:pt x="406" y="3"/>
                  </a:cubicBezTo>
                  <a:cubicBezTo>
                    <a:pt x="393" y="1"/>
                    <a:pt x="380" y="0"/>
                    <a:pt x="367" y="0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225;p58">
              <a:extLst>
                <a:ext uri="{FF2B5EF4-FFF2-40B4-BE49-F238E27FC236}">
                  <a16:creationId xmlns:a16="http://schemas.microsoft.com/office/drawing/2014/main" id="{F150D54C-435D-488D-8D20-95FE4CFF6E73}"/>
                </a:ext>
              </a:extLst>
            </p:cNvPr>
            <p:cNvSpPr/>
            <p:nvPr/>
          </p:nvSpPr>
          <p:spPr>
            <a:xfrm>
              <a:off x="8081967" y="2997450"/>
              <a:ext cx="131981" cy="108048"/>
            </a:xfrm>
            <a:custGeom>
              <a:avLst/>
              <a:gdLst/>
              <a:ahLst/>
              <a:cxnLst/>
              <a:rect l="l" t="t" r="r" b="b"/>
              <a:pathLst>
                <a:path w="5636" h="4614" extrusionOk="0">
                  <a:moveTo>
                    <a:pt x="130" y="0"/>
                  </a:moveTo>
                  <a:lnTo>
                    <a:pt x="0" y="981"/>
                  </a:lnTo>
                  <a:cubicBezTo>
                    <a:pt x="1744" y="3559"/>
                    <a:pt x="5635" y="4613"/>
                    <a:pt x="5635" y="4613"/>
                  </a:cubicBezTo>
                  <a:cubicBezTo>
                    <a:pt x="1987" y="2959"/>
                    <a:pt x="130" y="0"/>
                    <a:pt x="130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226;p58">
              <a:extLst>
                <a:ext uri="{FF2B5EF4-FFF2-40B4-BE49-F238E27FC236}">
                  <a16:creationId xmlns:a16="http://schemas.microsoft.com/office/drawing/2014/main" id="{7E568211-0ADB-49A3-921A-3315E44D1D93}"/>
                </a:ext>
              </a:extLst>
            </p:cNvPr>
            <p:cNvSpPr/>
            <p:nvPr/>
          </p:nvSpPr>
          <p:spPr>
            <a:xfrm>
              <a:off x="8213922" y="3034659"/>
              <a:ext cx="152659" cy="70838"/>
            </a:xfrm>
            <a:custGeom>
              <a:avLst/>
              <a:gdLst/>
              <a:ahLst/>
              <a:cxnLst/>
              <a:rect l="l" t="t" r="r" b="b"/>
              <a:pathLst>
                <a:path w="6519" h="3025" extrusionOk="0">
                  <a:moveTo>
                    <a:pt x="6519" y="0"/>
                  </a:moveTo>
                  <a:cubicBezTo>
                    <a:pt x="6519" y="1"/>
                    <a:pt x="3957" y="2376"/>
                    <a:pt x="0" y="3024"/>
                  </a:cubicBezTo>
                  <a:cubicBezTo>
                    <a:pt x="0" y="3024"/>
                    <a:pt x="4038" y="3016"/>
                    <a:pt x="6389" y="981"/>
                  </a:cubicBezTo>
                  <a:lnTo>
                    <a:pt x="6519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227;p58">
              <a:extLst>
                <a:ext uri="{FF2B5EF4-FFF2-40B4-BE49-F238E27FC236}">
                  <a16:creationId xmlns:a16="http://schemas.microsoft.com/office/drawing/2014/main" id="{1FB3D2F1-03AC-420A-A33B-0324C76A4D17}"/>
                </a:ext>
              </a:extLst>
            </p:cNvPr>
            <p:cNvSpPr/>
            <p:nvPr/>
          </p:nvSpPr>
          <p:spPr>
            <a:xfrm>
              <a:off x="8067542" y="3089151"/>
              <a:ext cx="27164" cy="99688"/>
            </a:xfrm>
            <a:custGeom>
              <a:avLst/>
              <a:gdLst/>
              <a:ahLst/>
              <a:cxnLst/>
              <a:rect l="l" t="t" r="r" b="b"/>
              <a:pathLst>
                <a:path w="1160" h="4257" extrusionOk="0">
                  <a:moveTo>
                    <a:pt x="227" y="0"/>
                  </a:moveTo>
                  <a:lnTo>
                    <a:pt x="0" y="1735"/>
                  </a:lnTo>
                  <a:lnTo>
                    <a:pt x="1160" y="4257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228;p58">
              <a:extLst>
                <a:ext uri="{FF2B5EF4-FFF2-40B4-BE49-F238E27FC236}">
                  <a16:creationId xmlns:a16="http://schemas.microsoft.com/office/drawing/2014/main" id="{FAC44D1E-C851-43B3-B7A6-FD1517C20540}"/>
                </a:ext>
              </a:extLst>
            </p:cNvPr>
            <p:cNvSpPr/>
            <p:nvPr/>
          </p:nvSpPr>
          <p:spPr>
            <a:xfrm>
              <a:off x="7459800" y="4133548"/>
              <a:ext cx="336837" cy="289955"/>
            </a:xfrm>
            <a:custGeom>
              <a:avLst/>
              <a:gdLst/>
              <a:ahLst/>
              <a:cxnLst/>
              <a:rect l="l" t="t" r="r" b="b"/>
              <a:pathLst>
                <a:path w="14384" h="12382" extrusionOk="0">
                  <a:moveTo>
                    <a:pt x="11019" y="1"/>
                  </a:moveTo>
                  <a:lnTo>
                    <a:pt x="0" y="5068"/>
                  </a:lnTo>
                  <a:lnTo>
                    <a:pt x="3365" y="12382"/>
                  </a:lnTo>
                  <a:lnTo>
                    <a:pt x="14384" y="7322"/>
                  </a:lnTo>
                  <a:lnTo>
                    <a:pt x="11019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229;p58">
              <a:extLst>
                <a:ext uri="{FF2B5EF4-FFF2-40B4-BE49-F238E27FC236}">
                  <a16:creationId xmlns:a16="http://schemas.microsoft.com/office/drawing/2014/main" id="{0FE96A6C-4B1B-4DEB-AEDD-FA4E0D2E45B8}"/>
                </a:ext>
              </a:extLst>
            </p:cNvPr>
            <p:cNvSpPr/>
            <p:nvPr/>
          </p:nvSpPr>
          <p:spPr>
            <a:xfrm>
              <a:off x="7611870" y="4254473"/>
              <a:ext cx="16181" cy="13207"/>
            </a:xfrm>
            <a:custGeom>
              <a:avLst/>
              <a:gdLst/>
              <a:ahLst/>
              <a:cxnLst/>
              <a:rect l="l" t="t" r="r" b="b"/>
              <a:pathLst>
                <a:path w="691" h="564" extrusionOk="0">
                  <a:moveTo>
                    <a:pt x="342" y="1"/>
                  </a:moveTo>
                  <a:cubicBezTo>
                    <a:pt x="303" y="1"/>
                    <a:pt x="264" y="9"/>
                    <a:pt x="228" y="26"/>
                  </a:cubicBezTo>
                  <a:cubicBezTo>
                    <a:pt x="1" y="131"/>
                    <a:pt x="9" y="456"/>
                    <a:pt x="244" y="545"/>
                  </a:cubicBezTo>
                  <a:cubicBezTo>
                    <a:pt x="278" y="558"/>
                    <a:pt x="312" y="564"/>
                    <a:pt x="345" y="564"/>
                  </a:cubicBezTo>
                  <a:cubicBezTo>
                    <a:pt x="538" y="564"/>
                    <a:pt x="691" y="358"/>
                    <a:pt x="601" y="164"/>
                  </a:cubicBezTo>
                  <a:cubicBezTo>
                    <a:pt x="553" y="63"/>
                    <a:pt x="448" y="1"/>
                    <a:pt x="342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230;p58">
              <a:extLst>
                <a:ext uri="{FF2B5EF4-FFF2-40B4-BE49-F238E27FC236}">
                  <a16:creationId xmlns:a16="http://schemas.microsoft.com/office/drawing/2014/main" id="{0B51B021-629B-496C-A1A4-0B7FA369EBB3}"/>
                </a:ext>
              </a:extLst>
            </p:cNvPr>
            <p:cNvSpPr/>
            <p:nvPr/>
          </p:nvSpPr>
          <p:spPr>
            <a:xfrm>
              <a:off x="7459800" y="4252413"/>
              <a:ext cx="166709" cy="34634"/>
            </a:xfrm>
            <a:custGeom>
              <a:avLst/>
              <a:gdLst/>
              <a:ahLst/>
              <a:cxnLst/>
              <a:rect l="l" t="t" r="r" b="b"/>
              <a:pathLst>
                <a:path w="7119" h="1479" extrusionOk="0">
                  <a:moveTo>
                    <a:pt x="0" y="0"/>
                  </a:moveTo>
                  <a:lnTo>
                    <a:pt x="414" y="900"/>
                  </a:lnTo>
                  <a:cubicBezTo>
                    <a:pt x="1403" y="1336"/>
                    <a:pt x="2513" y="1479"/>
                    <a:pt x="3540" y="1479"/>
                  </a:cubicBezTo>
                  <a:cubicBezTo>
                    <a:pt x="5475" y="1479"/>
                    <a:pt x="7119" y="973"/>
                    <a:pt x="7119" y="973"/>
                  </a:cubicBezTo>
                  <a:lnTo>
                    <a:pt x="7119" y="973"/>
                  </a:lnTo>
                  <a:cubicBezTo>
                    <a:pt x="6512" y="1058"/>
                    <a:pt x="5924" y="1094"/>
                    <a:pt x="5363" y="1094"/>
                  </a:cubicBezTo>
                  <a:cubicBezTo>
                    <a:pt x="2262" y="1094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231;p58">
              <a:extLst>
                <a:ext uri="{FF2B5EF4-FFF2-40B4-BE49-F238E27FC236}">
                  <a16:creationId xmlns:a16="http://schemas.microsoft.com/office/drawing/2014/main" id="{D651636B-6A49-4FCF-B1DE-4D8BD7DBC6CF}"/>
                </a:ext>
              </a:extLst>
            </p:cNvPr>
            <p:cNvSpPr/>
            <p:nvPr/>
          </p:nvSpPr>
          <p:spPr>
            <a:xfrm>
              <a:off x="7626482" y="4133946"/>
              <a:ext cx="101047" cy="141278"/>
            </a:xfrm>
            <a:custGeom>
              <a:avLst/>
              <a:gdLst/>
              <a:ahLst/>
              <a:cxnLst/>
              <a:rect l="l" t="t" r="r" b="b"/>
              <a:pathLst>
                <a:path w="4315" h="6033" extrusionOk="0">
                  <a:moveTo>
                    <a:pt x="3901" y="0"/>
                  </a:moveTo>
                  <a:cubicBezTo>
                    <a:pt x="3901" y="0"/>
                    <a:pt x="3001" y="3381"/>
                    <a:pt x="1" y="6032"/>
                  </a:cubicBezTo>
                  <a:cubicBezTo>
                    <a:pt x="1" y="6032"/>
                    <a:pt x="3406" y="3876"/>
                    <a:pt x="4314" y="900"/>
                  </a:cubicBezTo>
                  <a:lnTo>
                    <a:pt x="3901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232;p58">
              <a:extLst>
                <a:ext uri="{FF2B5EF4-FFF2-40B4-BE49-F238E27FC236}">
                  <a16:creationId xmlns:a16="http://schemas.microsoft.com/office/drawing/2014/main" id="{A346F8EA-3B96-4606-A460-C205776229EC}"/>
                </a:ext>
              </a:extLst>
            </p:cNvPr>
            <p:cNvSpPr/>
            <p:nvPr/>
          </p:nvSpPr>
          <p:spPr>
            <a:xfrm>
              <a:off x="7741366" y="4068636"/>
              <a:ext cx="306254" cy="224059"/>
            </a:xfrm>
            <a:custGeom>
              <a:avLst/>
              <a:gdLst/>
              <a:ahLst/>
              <a:cxnLst/>
              <a:rect l="l" t="t" r="r" b="b"/>
              <a:pathLst>
                <a:path w="13078" h="9568" extrusionOk="0">
                  <a:moveTo>
                    <a:pt x="1054" y="0"/>
                  </a:moveTo>
                  <a:lnTo>
                    <a:pt x="0" y="7978"/>
                  </a:lnTo>
                  <a:lnTo>
                    <a:pt x="12024" y="9567"/>
                  </a:lnTo>
                  <a:lnTo>
                    <a:pt x="13078" y="1589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233;p58">
              <a:extLst>
                <a:ext uri="{FF2B5EF4-FFF2-40B4-BE49-F238E27FC236}">
                  <a16:creationId xmlns:a16="http://schemas.microsoft.com/office/drawing/2014/main" id="{1E1C2029-14FB-4D2A-9816-2DB66206F869}"/>
                </a:ext>
              </a:extLst>
            </p:cNvPr>
            <p:cNvSpPr/>
            <p:nvPr/>
          </p:nvSpPr>
          <p:spPr>
            <a:xfrm>
              <a:off x="7888308" y="4154389"/>
              <a:ext cx="15783" cy="13325"/>
            </a:xfrm>
            <a:custGeom>
              <a:avLst/>
              <a:gdLst/>
              <a:ahLst/>
              <a:cxnLst/>
              <a:rect l="l" t="t" r="r" b="b"/>
              <a:pathLst>
                <a:path w="674" h="569" extrusionOk="0">
                  <a:moveTo>
                    <a:pt x="375" y="0"/>
                  </a:moveTo>
                  <a:cubicBezTo>
                    <a:pt x="146" y="0"/>
                    <a:pt x="1" y="265"/>
                    <a:pt x="147" y="457"/>
                  </a:cubicBezTo>
                  <a:cubicBezTo>
                    <a:pt x="205" y="534"/>
                    <a:pt x="287" y="569"/>
                    <a:pt x="368" y="569"/>
                  </a:cubicBezTo>
                  <a:cubicBezTo>
                    <a:pt x="501" y="569"/>
                    <a:pt x="632" y="475"/>
                    <a:pt x="657" y="319"/>
                  </a:cubicBezTo>
                  <a:cubicBezTo>
                    <a:pt x="674" y="165"/>
                    <a:pt x="568" y="27"/>
                    <a:pt x="414" y="3"/>
                  </a:cubicBezTo>
                  <a:cubicBezTo>
                    <a:pt x="401" y="1"/>
                    <a:pt x="388" y="0"/>
                    <a:pt x="375" y="0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234;p58">
              <a:extLst>
                <a:ext uri="{FF2B5EF4-FFF2-40B4-BE49-F238E27FC236}">
                  <a16:creationId xmlns:a16="http://schemas.microsoft.com/office/drawing/2014/main" id="{27FE42D6-8ADB-4EB6-B0FC-0F226823B682}"/>
                </a:ext>
              </a:extLst>
            </p:cNvPr>
            <p:cNvSpPr/>
            <p:nvPr/>
          </p:nvSpPr>
          <p:spPr>
            <a:xfrm>
              <a:off x="7763004" y="4068449"/>
              <a:ext cx="131981" cy="108236"/>
            </a:xfrm>
            <a:custGeom>
              <a:avLst/>
              <a:gdLst/>
              <a:ahLst/>
              <a:cxnLst/>
              <a:rect l="l" t="t" r="r" b="b"/>
              <a:pathLst>
                <a:path w="5636" h="4622" extrusionOk="0">
                  <a:moveTo>
                    <a:pt x="130" y="0"/>
                  </a:moveTo>
                  <a:lnTo>
                    <a:pt x="0" y="981"/>
                  </a:lnTo>
                  <a:cubicBezTo>
                    <a:pt x="1744" y="3567"/>
                    <a:pt x="5635" y="4621"/>
                    <a:pt x="5635" y="4621"/>
                  </a:cubicBezTo>
                  <a:cubicBezTo>
                    <a:pt x="1987" y="2967"/>
                    <a:pt x="130" y="0"/>
                    <a:pt x="130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235;p58">
              <a:extLst>
                <a:ext uri="{FF2B5EF4-FFF2-40B4-BE49-F238E27FC236}">
                  <a16:creationId xmlns:a16="http://schemas.microsoft.com/office/drawing/2014/main" id="{3FD065AF-CBBD-49AF-B678-939B17D4CCBA}"/>
                </a:ext>
              </a:extLst>
            </p:cNvPr>
            <p:cNvSpPr/>
            <p:nvPr/>
          </p:nvSpPr>
          <p:spPr>
            <a:xfrm>
              <a:off x="7894959" y="4105658"/>
              <a:ext cx="152659" cy="71025"/>
            </a:xfrm>
            <a:custGeom>
              <a:avLst/>
              <a:gdLst/>
              <a:ahLst/>
              <a:cxnLst/>
              <a:rect l="l" t="t" r="r" b="b"/>
              <a:pathLst>
                <a:path w="6519" h="3033" extrusionOk="0">
                  <a:moveTo>
                    <a:pt x="6519" y="0"/>
                  </a:moveTo>
                  <a:cubicBezTo>
                    <a:pt x="6519" y="0"/>
                    <a:pt x="3957" y="2384"/>
                    <a:pt x="0" y="3032"/>
                  </a:cubicBezTo>
                  <a:cubicBezTo>
                    <a:pt x="0" y="3032"/>
                    <a:pt x="4038" y="3024"/>
                    <a:pt x="6389" y="981"/>
                  </a:cubicBezTo>
                  <a:lnTo>
                    <a:pt x="6519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236;p58">
              <a:extLst>
                <a:ext uri="{FF2B5EF4-FFF2-40B4-BE49-F238E27FC236}">
                  <a16:creationId xmlns:a16="http://schemas.microsoft.com/office/drawing/2014/main" id="{AA38017F-C31F-41DA-BFEF-077D2FFE907D}"/>
                </a:ext>
              </a:extLst>
            </p:cNvPr>
            <p:cNvSpPr/>
            <p:nvPr/>
          </p:nvSpPr>
          <p:spPr>
            <a:xfrm>
              <a:off x="7748579" y="4160337"/>
              <a:ext cx="27164" cy="99688"/>
            </a:xfrm>
            <a:custGeom>
              <a:avLst/>
              <a:gdLst/>
              <a:ahLst/>
              <a:cxnLst/>
              <a:rect l="l" t="t" r="r" b="b"/>
              <a:pathLst>
                <a:path w="1160" h="4257" extrusionOk="0">
                  <a:moveTo>
                    <a:pt x="227" y="0"/>
                  </a:moveTo>
                  <a:lnTo>
                    <a:pt x="0" y="1727"/>
                  </a:lnTo>
                  <a:lnTo>
                    <a:pt x="1160" y="4257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237;p58">
              <a:extLst>
                <a:ext uri="{FF2B5EF4-FFF2-40B4-BE49-F238E27FC236}">
                  <a16:creationId xmlns:a16="http://schemas.microsoft.com/office/drawing/2014/main" id="{C8BB4E0C-E902-4559-8C12-DA06AF2CD70E}"/>
                </a:ext>
              </a:extLst>
            </p:cNvPr>
            <p:cNvSpPr/>
            <p:nvPr/>
          </p:nvSpPr>
          <p:spPr>
            <a:xfrm>
              <a:off x="7635030" y="3931928"/>
              <a:ext cx="118703" cy="159520"/>
            </a:xfrm>
            <a:custGeom>
              <a:avLst/>
              <a:gdLst/>
              <a:ahLst/>
              <a:cxnLst/>
              <a:rect l="l" t="t" r="r" b="b"/>
              <a:pathLst>
                <a:path w="5069" h="6812" extrusionOk="0">
                  <a:moveTo>
                    <a:pt x="2523" y="1367"/>
                  </a:moveTo>
                  <a:cubicBezTo>
                    <a:pt x="3065" y="1367"/>
                    <a:pt x="3584" y="1789"/>
                    <a:pt x="3584" y="2425"/>
                  </a:cubicBezTo>
                  <a:cubicBezTo>
                    <a:pt x="3584" y="3009"/>
                    <a:pt x="3114" y="3487"/>
                    <a:pt x="2530" y="3487"/>
                  </a:cubicBezTo>
                  <a:cubicBezTo>
                    <a:pt x="1590" y="3487"/>
                    <a:pt x="1120" y="2344"/>
                    <a:pt x="1785" y="1679"/>
                  </a:cubicBezTo>
                  <a:cubicBezTo>
                    <a:pt x="2000" y="1464"/>
                    <a:pt x="2264" y="1367"/>
                    <a:pt x="2523" y="1367"/>
                  </a:cubicBezTo>
                  <a:close/>
                  <a:moveTo>
                    <a:pt x="2530" y="1"/>
                  </a:moveTo>
                  <a:cubicBezTo>
                    <a:pt x="1128" y="1"/>
                    <a:pt x="1" y="1128"/>
                    <a:pt x="1" y="2530"/>
                  </a:cubicBezTo>
                  <a:cubicBezTo>
                    <a:pt x="1" y="3933"/>
                    <a:pt x="2530" y="6811"/>
                    <a:pt x="2530" y="6811"/>
                  </a:cubicBezTo>
                  <a:cubicBezTo>
                    <a:pt x="2530" y="6811"/>
                    <a:pt x="5068" y="3933"/>
                    <a:pt x="5068" y="2530"/>
                  </a:cubicBezTo>
                  <a:cubicBezTo>
                    <a:pt x="5068" y="1128"/>
                    <a:pt x="3933" y="1"/>
                    <a:pt x="2530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238;p58">
              <a:extLst>
                <a:ext uri="{FF2B5EF4-FFF2-40B4-BE49-F238E27FC236}">
                  <a16:creationId xmlns:a16="http://schemas.microsoft.com/office/drawing/2014/main" id="{59AAC852-BA0F-4462-A839-7E4A93FB04AB}"/>
                </a:ext>
              </a:extLst>
            </p:cNvPr>
            <p:cNvSpPr/>
            <p:nvPr/>
          </p:nvSpPr>
          <p:spPr>
            <a:xfrm>
              <a:off x="8056911" y="3298943"/>
              <a:ext cx="118680" cy="159497"/>
            </a:xfrm>
            <a:custGeom>
              <a:avLst/>
              <a:gdLst/>
              <a:ahLst/>
              <a:cxnLst/>
              <a:rect l="l" t="t" r="r" b="b"/>
              <a:pathLst>
                <a:path w="5068" h="6811" extrusionOk="0">
                  <a:moveTo>
                    <a:pt x="2523" y="1367"/>
                  </a:moveTo>
                  <a:cubicBezTo>
                    <a:pt x="3065" y="1367"/>
                    <a:pt x="3587" y="1788"/>
                    <a:pt x="3592" y="2425"/>
                  </a:cubicBezTo>
                  <a:cubicBezTo>
                    <a:pt x="3592" y="3008"/>
                    <a:pt x="3114" y="3487"/>
                    <a:pt x="2538" y="3487"/>
                  </a:cubicBezTo>
                  <a:cubicBezTo>
                    <a:pt x="1589" y="3487"/>
                    <a:pt x="1119" y="2352"/>
                    <a:pt x="1784" y="1679"/>
                  </a:cubicBezTo>
                  <a:cubicBezTo>
                    <a:pt x="1999" y="1464"/>
                    <a:pt x="2263" y="1367"/>
                    <a:pt x="2523" y="1367"/>
                  </a:cubicBezTo>
                  <a:close/>
                  <a:moveTo>
                    <a:pt x="2538" y="0"/>
                  </a:moveTo>
                  <a:cubicBezTo>
                    <a:pt x="1135" y="0"/>
                    <a:pt x="0" y="1135"/>
                    <a:pt x="0" y="2530"/>
                  </a:cubicBezTo>
                  <a:cubicBezTo>
                    <a:pt x="0" y="3933"/>
                    <a:pt x="2538" y="6811"/>
                    <a:pt x="2538" y="6811"/>
                  </a:cubicBezTo>
                  <a:cubicBezTo>
                    <a:pt x="2538" y="6811"/>
                    <a:pt x="5068" y="3933"/>
                    <a:pt x="5068" y="2530"/>
                  </a:cubicBezTo>
                  <a:cubicBezTo>
                    <a:pt x="5068" y="1135"/>
                    <a:pt x="3933" y="0"/>
                    <a:pt x="2538" y="0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239;p58">
              <a:extLst>
                <a:ext uri="{FF2B5EF4-FFF2-40B4-BE49-F238E27FC236}">
                  <a16:creationId xmlns:a16="http://schemas.microsoft.com/office/drawing/2014/main" id="{573CA9C9-CFC6-42E2-A876-B09C29541434}"/>
                </a:ext>
              </a:extLst>
            </p:cNvPr>
            <p:cNvSpPr/>
            <p:nvPr/>
          </p:nvSpPr>
          <p:spPr>
            <a:xfrm>
              <a:off x="7712493" y="3844793"/>
              <a:ext cx="1358" cy="7049"/>
            </a:xfrm>
            <a:custGeom>
              <a:avLst/>
              <a:gdLst/>
              <a:ahLst/>
              <a:cxnLst/>
              <a:rect l="l" t="t" r="r" b="b"/>
              <a:pathLst>
                <a:path w="58" h="301" fill="none" extrusionOk="0">
                  <a:moveTo>
                    <a:pt x="1" y="300"/>
                  </a:moveTo>
                  <a:lnTo>
                    <a:pt x="58" y="0"/>
                  </a:lnTo>
                </a:path>
              </a:pathLst>
            </a:custGeom>
            <a:noFill/>
            <a:ln w="2625" cap="flat" cmpd="sng">
              <a:solidFill>
                <a:srgbClr val="EC6539"/>
              </a:solidFill>
              <a:prstDash val="solid"/>
              <a:miter lim="81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240;p58">
              <a:extLst>
                <a:ext uri="{FF2B5EF4-FFF2-40B4-BE49-F238E27FC236}">
                  <a16:creationId xmlns:a16="http://schemas.microsoft.com/office/drawing/2014/main" id="{1309EB86-38FA-4E2E-8741-12EDD6F87801}"/>
                </a:ext>
              </a:extLst>
            </p:cNvPr>
            <p:cNvSpPr/>
            <p:nvPr/>
          </p:nvSpPr>
          <p:spPr>
            <a:xfrm>
              <a:off x="7716872" y="3523161"/>
              <a:ext cx="383157" cy="307612"/>
            </a:xfrm>
            <a:custGeom>
              <a:avLst/>
              <a:gdLst/>
              <a:ahLst/>
              <a:cxnLst/>
              <a:rect l="l" t="t" r="r" b="b"/>
              <a:pathLst>
                <a:path w="16362" h="13136" fill="none" extrusionOk="0">
                  <a:moveTo>
                    <a:pt x="0" y="13135"/>
                  </a:moveTo>
                  <a:cubicBezTo>
                    <a:pt x="1070" y="8376"/>
                    <a:pt x="2976" y="6471"/>
                    <a:pt x="4630" y="5644"/>
                  </a:cubicBezTo>
                  <a:cubicBezTo>
                    <a:pt x="7540" y="4192"/>
                    <a:pt x="10435" y="5700"/>
                    <a:pt x="13483" y="3625"/>
                  </a:cubicBezTo>
                  <a:cubicBezTo>
                    <a:pt x="14975" y="2611"/>
                    <a:pt x="15843" y="1184"/>
                    <a:pt x="16362" y="1"/>
                  </a:cubicBezTo>
                </a:path>
              </a:pathLst>
            </a:custGeom>
            <a:noFill/>
            <a:ln w="2625" cap="flat" cmpd="sng">
              <a:solidFill>
                <a:srgbClr val="EC6539"/>
              </a:solidFill>
              <a:prstDash val="solid"/>
              <a:miter lim="81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241;p58">
              <a:extLst>
                <a:ext uri="{FF2B5EF4-FFF2-40B4-BE49-F238E27FC236}">
                  <a16:creationId xmlns:a16="http://schemas.microsoft.com/office/drawing/2014/main" id="{BBE79C5A-0F87-4E69-B030-D5A5BE3A5AD6}"/>
                </a:ext>
              </a:extLst>
            </p:cNvPr>
            <p:cNvSpPr/>
            <p:nvPr/>
          </p:nvSpPr>
          <p:spPr>
            <a:xfrm>
              <a:off x="8102668" y="3509884"/>
              <a:ext cx="2670" cy="6651"/>
            </a:xfrm>
            <a:custGeom>
              <a:avLst/>
              <a:gdLst/>
              <a:ahLst/>
              <a:cxnLst/>
              <a:rect l="l" t="t" r="r" b="b"/>
              <a:pathLst>
                <a:path w="114" h="284" fill="none" extrusionOk="0">
                  <a:moveTo>
                    <a:pt x="0" y="284"/>
                  </a:moveTo>
                  <a:cubicBezTo>
                    <a:pt x="41" y="186"/>
                    <a:pt x="81" y="89"/>
                    <a:pt x="114" y="0"/>
                  </a:cubicBezTo>
                </a:path>
              </a:pathLst>
            </a:custGeom>
            <a:noFill/>
            <a:ln w="2625" cap="flat" cmpd="sng">
              <a:solidFill>
                <a:srgbClr val="EC6539"/>
              </a:solidFill>
              <a:prstDash val="solid"/>
              <a:miter lim="81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39554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1620;p50">
            <a:extLst>
              <a:ext uri="{FF2B5EF4-FFF2-40B4-BE49-F238E27FC236}">
                <a16:creationId xmlns:a16="http://schemas.microsoft.com/office/drawing/2014/main" id="{98E87E26-3AAE-4D0D-85F6-7736D2FA0FEC}"/>
              </a:ext>
            </a:extLst>
          </p:cNvPr>
          <p:cNvSpPr txBox="1">
            <a:spLocks/>
          </p:cNvSpPr>
          <p:nvPr/>
        </p:nvSpPr>
        <p:spPr>
          <a:xfrm>
            <a:off x="78654" y="1656259"/>
            <a:ext cx="2384979" cy="1213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ALL PRODUK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A762C6-5E5B-4218-875E-B98BAB349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2657" y="512183"/>
            <a:ext cx="2739801" cy="36850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B76E5B8-DBF8-452E-B0B7-42C4EB0BB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6792" y="283242"/>
            <a:ext cx="3313886" cy="3968377"/>
          </a:xfrm>
          <a:prstGeom prst="rect">
            <a:avLst/>
          </a:prstGeom>
        </p:spPr>
      </p:pic>
      <p:grpSp>
        <p:nvGrpSpPr>
          <p:cNvPr id="147" name="Google Shape;2069;p58">
            <a:extLst>
              <a:ext uri="{FF2B5EF4-FFF2-40B4-BE49-F238E27FC236}">
                <a16:creationId xmlns:a16="http://schemas.microsoft.com/office/drawing/2014/main" id="{80328B41-6E7E-4750-A6BB-5D268A007FB5}"/>
              </a:ext>
            </a:extLst>
          </p:cNvPr>
          <p:cNvGrpSpPr/>
          <p:nvPr/>
        </p:nvGrpSpPr>
        <p:grpSpPr>
          <a:xfrm>
            <a:off x="0" y="3103659"/>
            <a:ext cx="2392063" cy="1894750"/>
            <a:chOff x="4869700" y="2545875"/>
            <a:chExt cx="2392063" cy="1894750"/>
          </a:xfrm>
        </p:grpSpPr>
        <p:sp>
          <p:nvSpPr>
            <p:cNvPr id="148" name="Google Shape;2070;p58">
              <a:extLst>
                <a:ext uri="{FF2B5EF4-FFF2-40B4-BE49-F238E27FC236}">
                  <a16:creationId xmlns:a16="http://schemas.microsoft.com/office/drawing/2014/main" id="{F8F3D64E-D2AE-4F8A-B5A1-3C2C80922324}"/>
                </a:ext>
              </a:extLst>
            </p:cNvPr>
            <p:cNvSpPr/>
            <p:nvPr/>
          </p:nvSpPr>
          <p:spPr>
            <a:xfrm>
              <a:off x="4869700" y="2810752"/>
              <a:ext cx="2392063" cy="1560159"/>
            </a:xfrm>
            <a:custGeom>
              <a:avLst/>
              <a:gdLst/>
              <a:ahLst/>
              <a:cxnLst/>
              <a:rect l="l" t="t" r="r" b="b"/>
              <a:pathLst>
                <a:path w="71796" h="46827" extrusionOk="0">
                  <a:moveTo>
                    <a:pt x="35835" y="0"/>
                  </a:moveTo>
                  <a:cubicBezTo>
                    <a:pt x="34455" y="0"/>
                    <a:pt x="33116" y="157"/>
                    <a:pt x="31872" y="483"/>
                  </a:cubicBezTo>
                  <a:cubicBezTo>
                    <a:pt x="21389" y="3215"/>
                    <a:pt x="18616" y="10236"/>
                    <a:pt x="14919" y="17396"/>
                  </a:cubicBezTo>
                  <a:cubicBezTo>
                    <a:pt x="11222" y="24563"/>
                    <a:pt x="1" y="26217"/>
                    <a:pt x="1" y="36327"/>
                  </a:cubicBezTo>
                  <a:cubicBezTo>
                    <a:pt x="1" y="44711"/>
                    <a:pt x="9430" y="46640"/>
                    <a:pt x="9430" y="46640"/>
                  </a:cubicBezTo>
                  <a:lnTo>
                    <a:pt x="61855" y="46827"/>
                  </a:lnTo>
                  <a:cubicBezTo>
                    <a:pt x="70652" y="46592"/>
                    <a:pt x="71795" y="34973"/>
                    <a:pt x="64636" y="30871"/>
                  </a:cubicBezTo>
                  <a:cubicBezTo>
                    <a:pt x="57485" y="26776"/>
                    <a:pt x="54428" y="23549"/>
                    <a:pt x="53885" y="13747"/>
                  </a:cubicBezTo>
                  <a:cubicBezTo>
                    <a:pt x="53421" y="5369"/>
                    <a:pt x="43910" y="0"/>
                    <a:pt x="35835" y="0"/>
                  </a:cubicBezTo>
                  <a:close/>
                </a:path>
              </a:pathLst>
            </a:custGeom>
            <a:solidFill>
              <a:srgbClr val="F1E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071;p58">
              <a:extLst>
                <a:ext uri="{FF2B5EF4-FFF2-40B4-BE49-F238E27FC236}">
                  <a16:creationId xmlns:a16="http://schemas.microsoft.com/office/drawing/2014/main" id="{C9189C51-5F6D-415F-B3DA-F5A8E30790B9}"/>
                </a:ext>
              </a:extLst>
            </p:cNvPr>
            <p:cNvSpPr/>
            <p:nvPr/>
          </p:nvSpPr>
          <p:spPr>
            <a:xfrm>
              <a:off x="5746828" y="2990235"/>
              <a:ext cx="246949" cy="115379"/>
            </a:xfrm>
            <a:custGeom>
              <a:avLst/>
              <a:gdLst/>
              <a:ahLst/>
              <a:cxnLst/>
              <a:rect l="l" t="t" r="r" b="b"/>
              <a:pathLst>
                <a:path w="7412" h="3463" extrusionOk="0">
                  <a:moveTo>
                    <a:pt x="3706" y="1"/>
                  </a:moveTo>
                  <a:cubicBezTo>
                    <a:pt x="1655" y="1"/>
                    <a:pt x="1" y="1550"/>
                    <a:pt x="1" y="3463"/>
                  </a:cubicBezTo>
                  <a:lnTo>
                    <a:pt x="7411" y="3463"/>
                  </a:lnTo>
                  <a:cubicBezTo>
                    <a:pt x="7411" y="1550"/>
                    <a:pt x="5757" y="1"/>
                    <a:pt x="3706" y="1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072;p58">
              <a:extLst>
                <a:ext uri="{FF2B5EF4-FFF2-40B4-BE49-F238E27FC236}">
                  <a16:creationId xmlns:a16="http://schemas.microsoft.com/office/drawing/2014/main" id="{019F1783-F707-4FA1-8B61-3C03C03CDA43}"/>
                </a:ext>
              </a:extLst>
            </p:cNvPr>
            <p:cNvSpPr/>
            <p:nvPr/>
          </p:nvSpPr>
          <p:spPr>
            <a:xfrm>
              <a:off x="6043157" y="3088589"/>
              <a:ext cx="29753" cy="29753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447" y="0"/>
                  </a:moveTo>
                  <a:cubicBezTo>
                    <a:pt x="204" y="0"/>
                    <a:pt x="1" y="203"/>
                    <a:pt x="1" y="446"/>
                  </a:cubicBezTo>
                  <a:cubicBezTo>
                    <a:pt x="1" y="697"/>
                    <a:pt x="204" y="892"/>
                    <a:pt x="447" y="892"/>
                  </a:cubicBezTo>
                  <a:cubicBezTo>
                    <a:pt x="690" y="892"/>
                    <a:pt x="893" y="697"/>
                    <a:pt x="893" y="446"/>
                  </a:cubicBezTo>
                  <a:cubicBezTo>
                    <a:pt x="893" y="203"/>
                    <a:pt x="690" y="0"/>
                    <a:pt x="447" y="0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073;p58">
              <a:extLst>
                <a:ext uri="{FF2B5EF4-FFF2-40B4-BE49-F238E27FC236}">
                  <a16:creationId xmlns:a16="http://schemas.microsoft.com/office/drawing/2014/main" id="{6E19AAE3-70A4-4F57-889B-E3D9114BEF84}"/>
                </a:ext>
              </a:extLst>
            </p:cNvPr>
            <p:cNvSpPr/>
            <p:nvPr/>
          </p:nvSpPr>
          <p:spPr>
            <a:xfrm>
              <a:off x="6049654" y="3097218"/>
              <a:ext cx="14893" cy="12727"/>
            </a:xfrm>
            <a:custGeom>
              <a:avLst/>
              <a:gdLst/>
              <a:ahLst/>
              <a:cxnLst/>
              <a:rect l="l" t="t" r="r" b="b"/>
              <a:pathLst>
                <a:path w="447" h="382" extrusionOk="0">
                  <a:moveTo>
                    <a:pt x="252" y="1"/>
                  </a:moveTo>
                  <a:cubicBezTo>
                    <a:pt x="82" y="1"/>
                    <a:pt x="1" y="203"/>
                    <a:pt x="114" y="325"/>
                  </a:cubicBezTo>
                  <a:cubicBezTo>
                    <a:pt x="153" y="364"/>
                    <a:pt x="201" y="381"/>
                    <a:pt x="248" y="381"/>
                  </a:cubicBezTo>
                  <a:cubicBezTo>
                    <a:pt x="349" y="381"/>
                    <a:pt x="446" y="303"/>
                    <a:pt x="446" y="187"/>
                  </a:cubicBezTo>
                  <a:cubicBezTo>
                    <a:pt x="446" y="82"/>
                    <a:pt x="357" y="1"/>
                    <a:pt x="252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074;p58">
              <a:extLst>
                <a:ext uri="{FF2B5EF4-FFF2-40B4-BE49-F238E27FC236}">
                  <a16:creationId xmlns:a16="http://schemas.microsoft.com/office/drawing/2014/main" id="{BC453E32-8C33-4B63-A491-3ED508FF2D07}"/>
                </a:ext>
              </a:extLst>
            </p:cNvPr>
            <p:cNvSpPr/>
            <p:nvPr/>
          </p:nvSpPr>
          <p:spPr>
            <a:xfrm>
              <a:off x="6054785" y="2922433"/>
              <a:ext cx="29219" cy="172918"/>
            </a:xfrm>
            <a:custGeom>
              <a:avLst/>
              <a:gdLst/>
              <a:ahLst/>
              <a:cxnLst/>
              <a:rect l="l" t="t" r="r" b="b"/>
              <a:pathLst>
                <a:path w="877" h="5190" extrusionOk="0">
                  <a:moveTo>
                    <a:pt x="609" y="1"/>
                  </a:moveTo>
                  <a:lnTo>
                    <a:pt x="1" y="5166"/>
                  </a:lnTo>
                  <a:lnTo>
                    <a:pt x="268" y="5190"/>
                  </a:lnTo>
                  <a:lnTo>
                    <a:pt x="876" y="33"/>
                  </a:lnTo>
                  <a:lnTo>
                    <a:pt x="609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075;p58">
              <a:extLst>
                <a:ext uri="{FF2B5EF4-FFF2-40B4-BE49-F238E27FC236}">
                  <a16:creationId xmlns:a16="http://schemas.microsoft.com/office/drawing/2014/main" id="{DADC9969-C075-4184-906E-1155E1C984F9}"/>
                </a:ext>
              </a:extLst>
            </p:cNvPr>
            <p:cNvSpPr/>
            <p:nvPr/>
          </p:nvSpPr>
          <p:spPr>
            <a:xfrm>
              <a:off x="6070178" y="2922733"/>
              <a:ext cx="52442" cy="42413"/>
            </a:xfrm>
            <a:custGeom>
              <a:avLst/>
              <a:gdLst/>
              <a:ahLst/>
              <a:cxnLst/>
              <a:rect l="l" t="t" r="r" b="b"/>
              <a:pathLst>
                <a:path w="1574" h="1273" extrusionOk="0">
                  <a:moveTo>
                    <a:pt x="147" y="0"/>
                  </a:moveTo>
                  <a:lnTo>
                    <a:pt x="1" y="1273"/>
                  </a:lnTo>
                  <a:lnTo>
                    <a:pt x="1387" y="965"/>
                  </a:lnTo>
                  <a:lnTo>
                    <a:pt x="1266" y="608"/>
                  </a:lnTo>
                  <a:lnTo>
                    <a:pt x="1574" y="162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076;p58">
              <a:extLst>
                <a:ext uri="{FF2B5EF4-FFF2-40B4-BE49-F238E27FC236}">
                  <a16:creationId xmlns:a16="http://schemas.microsoft.com/office/drawing/2014/main" id="{0E5D496D-CACF-4DD0-A27B-B07496050C33}"/>
                </a:ext>
              </a:extLst>
            </p:cNvPr>
            <p:cNvSpPr/>
            <p:nvPr/>
          </p:nvSpPr>
          <p:spPr>
            <a:xfrm>
              <a:off x="6219576" y="2996965"/>
              <a:ext cx="116978" cy="79496"/>
            </a:xfrm>
            <a:custGeom>
              <a:avLst/>
              <a:gdLst/>
              <a:ahLst/>
              <a:cxnLst/>
              <a:rect l="l" t="t" r="r" b="b"/>
              <a:pathLst>
                <a:path w="3511" h="2386" extrusionOk="0">
                  <a:moveTo>
                    <a:pt x="1" y="2"/>
                  </a:moveTo>
                  <a:cubicBezTo>
                    <a:pt x="1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lose/>
                  <a:moveTo>
                    <a:pt x="101" y="1"/>
                  </a:moveTo>
                  <a:cubicBezTo>
                    <a:pt x="68" y="1"/>
                    <a:pt x="35" y="1"/>
                    <a:pt x="1" y="2"/>
                  </a:cubicBezTo>
                  <a:lnTo>
                    <a:pt x="1" y="2"/>
                  </a:lnTo>
                  <a:cubicBezTo>
                    <a:pt x="3" y="2"/>
                    <a:pt x="7" y="2"/>
                    <a:pt x="13" y="2"/>
                  </a:cubicBezTo>
                  <a:cubicBezTo>
                    <a:pt x="214" y="2"/>
                    <a:pt x="2841" y="47"/>
                    <a:pt x="3511" y="2385"/>
                  </a:cubicBezTo>
                  <a:cubicBezTo>
                    <a:pt x="3511" y="2385"/>
                    <a:pt x="3424" y="1"/>
                    <a:pt x="101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077;p58">
              <a:extLst>
                <a:ext uri="{FF2B5EF4-FFF2-40B4-BE49-F238E27FC236}">
                  <a16:creationId xmlns:a16="http://schemas.microsoft.com/office/drawing/2014/main" id="{495366ED-36E9-4922-89E6-092F5ADFF2F4}"/>
                </a:ext>
              </a:extLst>
            </p:cNvPr>
            <p:cNvSpPr/>
            <p:nvPr/>
          </p:nvSpPr>
          <p:spPr>
            <a:xfrm>
              <a:off x="5572342" y="2678247"/>
              <a:ext cx="256112" cy="220728"/>
            </a:xfrm>
            <a:custGeom>
              <a:avLst/>
              <a:gdLst/>
              <a:ahLst/>
              <a:cxnLst/>
              <a:rect l="l" t="t" r="r" b="b"/>
              <a:pathLst>
                <a:path w="7687" h="6625" extrusionOk="0">
                  <a:moveTo>
                    <a:pt x="5894" y="1"/>
                  </a:moveTo>
                  <a:lnTo>
                    <a:pt x="0" y="2709"/>
                  </a:lnTo>
                  <a:lnTo>
                    <a:pt x="1800" y="6625"/>
                  </a:lnTo>
                  <a:lnTo>
                    <a:pt x="7686" y="3917"/>
                  </a:lnTo>
                  <a:lnTo>
                    <a:pt x="5894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078;p58">
              <a:extLst>
                <a:ext uri="{FF2B5EF4-FFF2-40B4-BE49-F238E27FC236}">
                  <a16:creationId xmlns:a16="http://schemas.microsoft.com/office/drawing/2014/main" id="{CD5BF307-419C-4467-B2EA-875EE4A1118C}"/>
                </a:ext>
              </a:extLst>
            </p:cNvPr>
            <p:cNvSpPr/>
            <p:nvPr/>
          </p:nvSpPr>
          <p:spPr>
            <a:xfrm>
              <a:off x="5686789" y="2770204"/>
              <a:ext cx="13060" cy="10129"/>
            </a:xfrm>
            <a:custGeom>
              <a:avLst/>
              <a:gdLst/>
              <a:ahLst/>
              <a:cxnLst/>
              <a:rect l="l" t="t" r="r" b="b"/>
              <a:pathLst>
                <a:path w="392" h="304" extrusionOk="0">
                  <a:moveTo>
                    <a:pt x="217" y="1"/>
                  </a:moveTo>
                  <a:cubicBezTo>
                    <a:pt x="196" y="1"/>
                    <a:pt x="176" y="5"/>
                    <a:pt x="157" y="13"/>
                  </a:cubicBezTo>
                  <a:cubicBezTo>
                    <a:pt x="1" y="84"/>
                    <a:pt x="74" y="304"/>
                    <a:pt x="220" y="304"/>
                  </a:cubicBezTo>
                  <a:cubicBezTo>
                    <a:pt x="241" y="304"/>
                    <a:pt x="263" y="299"/>
                    <a:pt x="287" y="289"/>
                  </a:cubicBezTo>
                  <a:cubicBezTo>
                    <a:pt x="360" y="257"/>
                    <a:pt x="392" y="159"/>
                    <a:pt x="360" y="86"/>
                  </a:cubicBezTo>
                  <a:cubicBezTo>
                    <a:pt x="330" y="33"/>
                    <a:pt x="273" y="1"/>
                    <a:pt x="217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079;p58">
              <a:extLst>
                <a:ext uri="{FF2B5EF4-FFF2-40B4-BE49-F238E27FC236}">
                  <a16:creationId xmlns:a16="http://schemas.microsoft.com/office/drawing/2014/main" id="{DFF67839-6FBA-4166-A1A1-1495C4917C1E}"/>
                </a:ext>
              </a:extLst>
            </p:cNvPr>
            <p:cNvSpPr/>
            <p:nvPr/>
          </p:nvSpPr>
          <p:spPr>
            <a:xfrm>
              <a:off x="5572342" y="2768738"/>
              <a:ext cx="126706" cy="26288"/>
            </a:xfrm>
            <a:custGeom>
              <a:avLst/>
              <a:gdLst/>
              <a:ahLst/>
              <a:cxnLst/>
              <a:rect l="l" t="t" r="r" b="b"/>
              <a:pathLst>
                <a:path w="3803" h="789" extrusionOk="0">
                  <a:moveTo>
                    <a:pt x="0" y="1"/>
                  </a:moveTo>
                  <a:lnTo>
                    <a:pt x="219" y="479"/>
                  </a:lnTo>
                  <a:cubicBezTo>
                    <a:pt x="748" y="713"/>
                    <a:pt x="1342" y="789"/>
                    <a:pt x="1892" y="789"/>
                  </a:cubicBezTo>
                  <a:cubicBezTo>
                    <a:pt x="2925" y="789"/>
                    <a:pt x="3803" y="520"/>
                    <a:pt x="3803" y="520"/>
                  </a:cubicBezTo>
                  <a:lnTo>
                    <a:pt x="3803" y="520"/>
                  </a:lnTo>
                  <a:cubicBezTo>
                    <a:pt x="3486" y="561"/>
                    <a:pt x="3168" y="582"/>
                    <a:pt x="2851" y="582"/>
                  </a:cubicBezTo>
                  <a:cubicBezTo>
                    <a:pt x="1875" y="582"/>
                    <a:pt x="905" y="386"/>
                    <a:pt x="0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080;p58">
              <a:extLst>
                <a:ext uri="{FF2B5EF4-FFF2-40B4-BE49-F238E27FC236}">
                  <a16:creationId xmlns:a16="http://schemas.microsoft.com/office/drawing/2014/main" id="{72782359-3157-4A70-9D74-F74AA390D91F}"/>
                </a:ext>
              </a:extLst>
            </p:cNvPr>
            <p:cNvSpPr/>
            <p:nvPr/>
          </p:nvSpPr>
          <p:spPr>
            <a:xfrm>
              <a:off x="5699017" y="2678513"/>
              <a:ext cx="77030" cy="107549"/>
            </a:xfrm>
            <a:custGeom>
              <a:avLst/>
              <a:gdLst/>
              <a:ahLst/>
              <a:cxnLst/>
              <a:rect l="l" t="t" r="r" b="b"/>
              <a:pathLst>
                <a:path w="2312" h="3228" extrusionOk="0">
                  <a:moveTo>
                    <a:pt x="2092" y="1"/>
                  </a:moveTo>
                  <a:cubicBezTo>
                    <a:pt x="1695" y="1241"/>
                    <a:pt x="974" y="2360"/>
                    <a:pt x="1" y="3228"/>
                  </a:cubicBezTo>
                  <a:cubicBezTo>
                    <a:pt x="1" y="3228"/>
                    <a:pt x="1825" y="2076"/>
                    <a:pt x="2311" y="479"/>
                  </a:cubicBezTo>
                  <a:lnTo>
                    <a:pt x="2092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081;p58">
              <a:extLst>
                <a:ext uri="{FF2B5EF4-FFF2-40B4-BE49-F238E27FC236}">
                  <a16:creationId xmlns:a16="http://schemas.microsoft.com/office/drawing/2014/main" id="{E9502708-B9D7-413C-A38C-CE675C9263B9}"/>
                </a:ext>
              </a:extLst>
            </p:cNvPr>
            <p:cNvSpPr/>
            <p:nvPr/>
          </p:nvSpPr>
          <p:spPr>
            <a:xfrm>
              <a:off x="5786543" y="2628803"/>
              <a:ext cx="232889" cy="170486"/>
            </a:xfrm>
            <a:custGeom>
              <a:avLst/>
              <a:gdLst/>
              <a:ahLst/>
              <a:cxnLst/>
              <a:rect l="l" t="t" r="r" b="b"/>
              <a:pathLst>
                <a:path w="6990" h="5117" extrusionOk="0">
                  <a:moveTo>
                    <a:pt x="560" y="1"/>
                  </a:moveTo>
                  <a:lnTo>
                    <a:pt x="1" y="4265"/>
                  </a:lnTo>
                  <a:lnTo>
                    <a:pt x="6430" y="5117"/>
                  </a:lnTo>
                  <a:lnTo>
                    <a:pt x="6989" y="852"/>
                  </a:lnTo>
                  <a:lnTo>
                    <a:pt x="560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082;p58">
              <a:extLst>
                <a:ext uri="{FF2B5EF4-FFF2-40B4-BE49-F238E27FC236}">
                  <a16:creationId xmlns:a16="http://schemas.microsoft.com/office/drawing/2014/main" id="{7F866EB9-C2EA-456F-B24D-B1E0080E4C53}"/>
                </a:ext>
              </a:extLst>
            </p:cNvPr>
            <p:cNvSpPr/>
            <p:nvPr/>
          </p:nvSpPr>
          <p:spPr>
            <a:xfrm>
              <a:off x="5803035" y="2628803"/>
              <a:ext cx="100519" cy="82161"/>
            </a:xfrm>
            <a:custGeom>
              <a:avLst/>
              <a:gdLst/>
              <a:ahLst/>
              <a:cxnLst/>
              <a:rect l="l" t="t" r="r" b="b"/>
              <a:pathLst>
                <a:path w="3017" h="2466" extrusionOk="0">
                  <a:moveTo>
                    <a:pt x="73" y="1"/>
                  </a:moveTo>
                  <a:lnTo>
                    <a:pt x="0" y="528"/>
                  </a:lnTo>
                  <a:cubicBezTo>
                    <a:pt x="933" y="1906"/>
                    <a:pt x="3016" y="2466"/>
                    <a:pt x="3016" y="2466"/>
                  </a:cubicBezTo>
                  <a:cubicBezTo>
                    <a:pt x="1832" y="1922"/>
                    <a:pt x="811" y="1071"/>
                    <a:pt x="73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083;p58">
              <a:extLst>
                <a:ext uri="{FF2B5EF4-FFF2-40B4-BE49-F238E27FC236}">
                  <a16:creationId xmlns:a16="http://schemas.microsoft.com/office/drawing/2014/main" id="{2DC49F4B-ABA5-4BDC-A717-FDC41A0A6E9F}"/>
                </a:ext>
              </a:extLst>
            </p:cNvPr>
            <p:cNvSpPr/>
            <p:nvPr/>
          </p:nvSpPr>
          <p:spPr>
            <a:xfrm>
              <a:off x="5903522" y="2657190"/>
              <a:ext cx="116178" cy="54041"/>
            </a:xfrm>
            <a:custGeom>
              <a:avLst/>
              <a:gdLst/>
              <a:ahLst/>
              <a:cxnLst/>
              <a:rect l="l" t="t" r="r" b="b"/>
              <a:pathLst>
                <a:path w="3487" h="1622" extrusionOk="0">
                  <a:moveTo>
                    <a:pt x="3487" y="0"/>
                  </a:moveTo>
                  <a:lnTo>
                    <a:pt x="3487" y="0"/>
                  </a:lnTo>
                  <a:cubicBezTo>
                    <a:pt x="2489" y="843"/>
                    <a:pt x="1281" y="1403"/>
                    <a:pt x="0" y="1622"/>
                  </a:cubicBezTo>
                  <a:cubicBezTo>
                    <a:pt x="0" y="1622"/>
                    <a:pt x="2157" y="1622"/>
                    <a:pt x="3414" y="527"/>
                  </a:cubicBezTo>
                  <a:lnTo>
                    <a:pt x="3487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084;p58">
              <a:extLst>
                <a:ext uri="{FF2B5EF4-FFF2-40B4-BE49-F238E27FC236}">
                  <a16:creationId xmlns:a16="http://schemas.microsoft.com/office/drawing/2014/main" id="{510A0FEA-9F4D-44C8-B082-AA40C91A4F6C}"/>
                </a:ext>
              </a:extLst>
            </p:cNvPr>
            <p:cNvSpPr/>
            <p:nvPr/>
          </p:nvSpPr>
          <p:spPr>
            <a:xfrm>
              <a:off x="5791940" y="2698504"/>
              <a:ext cx="20857" cy="75931"/>
            </a:xfrm>
            <a:custGeom>
              <a:avLst/>
              <a:gdLst/>
              <a:ahLst/>
              <a:cxnLst/>
              <a:rect l="l" t="t" r="r" b="b"/>
              <a:pathLst>
                <a:path w="626" h="2279" extrusionOk="0">
                  <a:moveTo>
                    <a:pt x="122" y="1"/>
                  </a:moveTo>
                  <a:lnTo>
                    <a:pt x="1" y="933"/>
                  </a:lnTo>
                  <a:lnTo>
                    <a:pt x="625" y="2279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085;p58">
              <a:extLst>
                <a:ext uri="{FF2B5EF4-FFF2-40B4-BE49-F238E27FC236}">
                  <a16:creationId xmlns:a16="http://schemas.microsoft.com/office/drawing/2014/main" id="{01840DF6-8780-4215-A38A-F3EDB25F3D33}"/>
                </a:ext>
              </a:extLst>
            </p:cNvPr>
            <p:cNvSpPr/>
            <p:nvPr/>
          </p:nvSpPr>
          <p:spPr>
            <a:xfrm>
              <a:off x="5793040" y="2903808"/>
              <a:ext cx="36483" cy="64336"/>
            </a:xfrm>
            <a:custGeom>
              <a:avLst/>
              <a:gdLst/>
              <a:ahLst/>
              <a:cxnLst/>
              <a:rect l="l" t="t" r="r" b="b"/>
              <a:pathLst>
                <a:path w="1095" h="1931" extrusionOk="0">
                  <a:moveTo>
                    <a:pt x="762" y="1"/>
                  </a:moveTo>
                  <a:lnTo>
                    <a:pt x="0" y="438"/>
                  </a:lnTo>
                  <a:lnTo>
                    <a:pt x="1095" y="1930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086;p58">
              <a:extLst>
                <a:ext uri="{FF2B5EF4-FFF2-40B4-BE49-F238E27FC236}">
                  <a16:creationId xmlns:a16="http://schemas.microsoft.com/office/drawing/2014/main" id="{0EA3A46D-4432-4247-A64F-F294E43EF8C3}"/>
                </a:ext>
              </a:extLst>
            </p:cNvPr>
            <p:cNvSpPr/>
            <p:nvPr/>
          </p:nvSpPr>
          <p:spPr>
            <a:xfrm>
              <a:off x="5859209" y="2868425"/>
              <a:ext cx="27587" cy="95388"/>
            </a:xfrm>
            <a:custGeom>
              <a:avLst/>
              <a:gdLst/>
              <a:ahLst/>
              <a:cxnLst/>
              <a:rect l="l" t="t" r="r" b="b"/>
              <a:pathLst>
                <a:path w="828" h="2863" extrusionOk="0">
                  <a:moveTo>
                    <a:pt x="828" y="0"/>
                  </a:moveTo>
                  <a:lnTo>
                    <a:pt x="1" y="163"/>
                  </a:lnTo>
                  <a:lnTo>
                    <a:pt x="236" y="2862"/>
                  </a:lnTo>
                  <a:lnTo>
                    <a:pt x="828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087;p58">
              <a:extLst>
                <a:ext uri="{FF2B5EF4-FFF2-40B4-BE49-F238E27FC236}">
                  <a16:creationId xmlns:a16="http://schemas.microsoft.com/office/drawing/2014/main" id="{32D972A4-A8E6-4879-871C-41E9514F70D9}"/>
                </a:ext>
              </a:extLst>
            </p:cNvPr>
            <p:cNvSpPr/>
            <p:nvPr/>
          </p:nvSpPr>
          <p:spPr>
            <a:xfrm>
              <a:off x="5666598" y="3127737"/>
              <a:ext cx="119443" cy="82228"/>
            </a:xfrm>
            <a:custGeom>
              <a:avLst/>
              <a:gdLst/>
              <a:ahLst/>
              <a:cxnLst/>
              <a:rect l="l" t="t" r="r" b="b"/>
              <a:pathLst>
                <a:path w="3585" h="2468" extrusionOk="0">
                  <a:moveTo>
                    <a:pt x="1" y="1"/>
                  </a:moveTo>
                  <a:lnTo>
                    <a:pt x="1" y="1193"/>
                  </a:lnTo>
                  <a:cubicBezTo>
                    <a:pt x="756" y="2260"/>
                    <a:pt x="1930" y="2467"/>
                    <a:pt x="2727" y="2467"/>
                  </a:cubicBezTo>
                  <a:cubicBezTo>
                    <a:pt x="3231" y="2467"/>
                    <a:pt x="3584" y="2385"/>
                    <a:pt x="3584" y="2385"/>
                  </a:cubicBezTo>
                  <a:cubicBezTo>
                    <a:pt x="974" y="236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088;p58">
              <a:extLst>
                <a:ext uri="{FF2B5EF4-FFF2-40B4-BE49-F238E27FC236}">
                  <a16:creationId xmlns:a16="http://schemas.microsoft.com/office/drawing/2014/main" id="{D2F592BC-DC61-4F04-BD4D-A9C5FAB7FF53}"/>
                </a:ext>
              </a:extLst>
            </p:cNvPr>
            <p:cNvSpPr/>
            <p:nvPr/>
          </p:nvSpPr>
          <p:spPr>
            <a:xfrm>
              <a:off x="5778446" y="3185011"/>
              <a:ext cx="13260" cy="11161"/>
            </a:xfrm>
            <a:custGeom>
              <a:avLst/>
              <a:gdLst/>
              <a:ahLst/>
              <a:cxnLst/>
              <a:rect l="l" t="t" r="r" b="b"/>
              <a:pathLst>
                <a:path w="398" h="335" extrusionOk="0">
                  <a:moveTo>
                    <a:pt x="227" y="1"/>
                  </a:moveTo>
                  <a:cubicBezTo>
                    <a:pt x="73" y="1"/>
                    <a:pt x="0" y="179"/>
                    <a:pt x="106" y="284"/>
                  </a:cubicBezTo>
                  <a:cubicBezTo>
                    <a:pt x="140" y="319"/>
                    <a:pt x="183" y="334"/>
                    <a:pt x="226" y="334"/>
                  </a:cubicBezTo>
                  <a:cubicBezTo>
                    <a:pt x="313" y="334"/>
                    <a:pt x="398" y="269"/>
                    <a:pt x="398" y="171"/>
                  </a:cubicBezTo>
                  <a:cubicBezTo>
                    <a:pt x="398" y="74"/>
                    <a:pt x="317" y="1"/>
                    <a:pt x="227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089;p58">
              <a:extLst>
                <a:ext uri="{FF2B5EF4-FFF2-40B4-BE49-F238E27FC236}">
                  <a16:creationId xmlns:a16="http://schemas.microsoft.com/office/drawing/2014/main" id="{C81939EC-D498-4B07-9BCF-8E1D4F9596B4}"/>
                </a:ext>
              </a:extLst>
            </p:cNvPr>
            <p:cNvSpPr/>
            <p:nvPr/>
          </p:nvSpPr>
          <p:spPr>
            <a:xfrm>
              <a:off x="5881366" y="3127737"/>
              <a:ext cx="24055" cy="49210"/>
            </a:xfrm>
            <a:custGeom>
              <a:avLst/>
              <a:gdLst/>
              <a:ahLst/>
              <a:cxnLst/>
              <a:rect l="l" t="t" r="r" b="b"/>
              <a:pathLst>
                <a:path w="722" h="1477" extrusionOk="0">
                  <a:moveTo>
                    <a:pt x="722" y="1"/>
                  </a:moveTo>
                  <a:cubicBezTo>
                    <a:pt x="722" y="1"/>
                    <a:pt x="544" y="1063"/>
                    <a:pt x="0" y="1476"/>
                  </a:cubicBezTo>
                  <a:cubicBezTo>
                    <a:pt x="0" y="1476"/>
                    <a:pt x="576" y="1185"/>
                    <a:pt x="722" y="658"/>
                  </a:cubicBezTo>
                  <a:lnTo>
                    <a:pt x="722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090;p58">
              <a:extLst>
                <a:ext uri="{FF2B5EF4-FFF2-40B4-BE49-F238E27FC236}">
                  <a16:creationId xmlns:a16="http://schemas.microsoft.com/office/drawing/2014/main" id="{F0A2E1D2-8ABF-4380-84E4-B81D07F44A5D}"/>
                </a:ext>
              </a:extLst>
            </p:cNvPr>
            <p:cNvSpPr/>
            <p:nvPr/>
          </p:nvSpPr>
          <p:spPr>
            <a:xfrm>
              <a:off x="5388094" y="2875988"/>
              <a:ext cx="29486" cy="43779"/>
            </a:xfrm>
            <a:custGeom>
              <a:avLst/>
              <a:gdLst/>
              <a:ahLst/>
              <a:cxnLst/>
              <a:rect l="l" t="t" r="r" b="b"/>
              <a:pathLst>
                <a:path w="885" h="1314" extrusionOk="0">
                  <a:moveTo>
                    <a:pt x="374" y="0"/>
                  </a:moveTo>
                  <a:lnTo>
                    <a:pt x="1" y="187"/>
                  </a:lnTo>
                  <a:lnTo>
                    <a:pt x="357" y="1314"/>
                  </a:lnTo>
                  <a:cubicBezTo>
                    <a:pt x="884" y="957"/>
                    <a:pt x="374" y="1"/>
                    <a:pt x="374" y="0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091;p58">
              <a:extLst>
                <a:ext uri="{FF2B5EF4-FFF2-40B4-BE49-F238E27FC236}">
                  <a16:creationId xmlns:a16="http://schemas.microsoft.com/office/drawing/2014/main" id="{11F516D5-5817-4D11-964A-762FB696E946}"/>
                </a:ext>
              </a:extLst>
            </p:cNvPr>
            <p:cNvSpPr/>
            <p:nvPr/>
          </p:nvSpPr>
          <p:spPr>
            <a:xfrm>
              <a:off x="5291405" y="2807653"/>
              <a:ext cx="61871" cy="119676"/>
            </a:xfrm>
            <a:custGeom>
              <a:avLst/>
              <a:gdLst/>
              <a:ahLst/>
              <a:cxnLst/>
              <a:rect l="l" t="t" r="r" b="b"/>
              <a:pathLst>
                <a:path w="1857" h="3592" extrusionOk="0">
                  <a:moveTo>
                    <a:pt x="1662" y="0"/>
                  </a:moveTo>
                  <a:cubicBezTo>
                    <a:pt x="1662" y="0"/>
                    <a:pt x="1322" y="292"/>
                    <a:pt x="1273" y="949"/>
                  </a:cubicBezTo>
                  <a:cubicBezTo>
                    <a:pt x="1232" y="1605"/>
                    <a:pt x="0" y="2278"/>
                    <a:pt x="138" y="3592"/>
                  </a:cubicBezTo>
                  <a:lnTo>
                    <a:pt x="1735" y="3414"/>
                  </a:lnTo>
                  <a:lnTo>
                    <a:pt x="1857" y="778"/>
                  </a:lnTo>
                  <a:lnTo>
                    <a:pt x="1662" y="0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092;p58">
              <a:extLst>
                <a:ext uri="{FF2B5EF4-FFF2-40B4-BE49-F238E27FC236}">
                  <a16:creationId xmlns:a16="http://schemas.microsoft.com/office/drawing/2014/main" id="{982DF402-9581-46D2-AAF9-9D5EE6E35AD7}"/>
                </a:ext>
              </a:extLst>
            </p:cNvPr>
            <p:cNvSpPr/>
            <p:nvPr/>
          </p:nvSpPr>
          <p:spPr>
            <a:xfrm>
              <a:off x="5341915" y="2808186"/>
              <a:ext cx="56740" cy="66468"/>
            </a:xfrm>
            <a:custGeom>
              <a:avLst/>
              <a:gdLst/>
              <a:ahLst/>
              <a:cxnLst/>
              <a:rect l="l" t="t" r="r" b="b"/>
              <a:pathLst>
                <a:path w="1703" h="1995" extrusionOk="0">
                  <a:moveTo>
                    <a:pt x="308" y="0"/>
                  </a:moveTo>
                  <a:lnTo>
                    <a:pt x="0" y="1760"/>
                  </a:lnTo>
                  <a:lnTo>
                    <a:pt x="1395" y="1995"/>
                  </a:lnTo>
                  <a:lnTo>
                    <a:pt x="1703" y="2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093;p58">
              <a:extLst>
                <a:ext uri="{FF2B5EF4-FFF2-40B4-BE49-F238E27FC236}">
                  <a16:creationId xmlns:a16="http://schemas.microsoft.com/office/drawing/2014/main" id="{26DC66EE-BDFA-49AF-8F83-B07048E0DC32}"/>
                </a:ext>
              </a:extLst>
            </p:cNvPr>
            <p:cNvSpPr/>
            <p:nvPr/>
          </p:nvSpPr>
          <p:spPr>
            <a:xfrm>
              <a:off x="5333785" y="2853299"/>
              <a:ext cx="68934" cy="76397"/>
            </a:xfrm>
            <a:custGeom>
              <a:avLst/>
              <a:gdLst/>
              <a:ahLst/>
              <a:cxnLst/>
              <a:rect l="l" t="t" r="r" b="b"/>
              <a:pathLst>
                <a:path w="2069" h="2293" extrusionOk="0">
                  <a:moveTo>
                    <a:pt x="1671" y="0"/>
                  </a:moveTo>
                  <a:lnTo>
                    <a:pt x="260" y="390"/>
                  </a:lnTo>
                  <a:cubicBezTo>
                    <a:pt x="244" y="965"/>
                    <a:pt x="163" y="1533"/>
                    <a:pt x="1" y="2084"/>
                  </a:cubicBezTo>
                  <a:cubicBezTo>
                    <a:pt x="1" y="2084"/>
                    <a:pt x="836" y="2293"/>
                    <a:pt x="1490" y="2293"/>
                  </a:cubicBezTo>
                  <a:cubicBezTo>
                    <a:pt x="1720" y="2293"/>
                    <a:pt x="1927" y="2267"/>
                    <a:pt x="2068" y="2198"/>
                  </a:cubicBezTo>
                  <a:cubicBezTo>
                    <a:pt x="2068" y="2198"/>
                    <a:pt x="1647" y="1362"/>
                    <a:pt x="1671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094;p58">
              <a:extLst>
                <a:ext uri="{FF2B5EF4-FFF2-40B4-BE49-F238E27FC236}">
                  <a16:creationId xmlns:a16="http://schemas.microsoft.com/office/drawing/2014/main" id="{60D6943F-3A90-4D81-9D41-A13D41189CB0}"/>
                </a:ext>
              </a:extLst>
            </p:cNvPr>
            <p:cNvSpPr/>
            <p:nvPr/>
          </p:nvSpPr>
          <p:spPr>
            <a:xfrm>
              <a:off x="5361073" y="2816016"/>
              <a:ext cx="46511" cy="69767"/>
            </a:xfrm>
            <a:custGeom>
              <a:avLst/>
              <a:gdLst/>
              <a:ahLst/>
              <a:cxnLst/>
              <a:rect l="l" t="t" r="r" b="b"/>
              <a:pathLst>
                <a:path w="1396" h="2094" extrusionOk="0">
                  <a:moveTo>
                    <a:pt x="1136" y="0"/>
                  </a:moveTo>
                  <a:lnTo>
                    <a:pt x="1" y="1468"/>
                  </a:lnTo>
                  <a:cubicBezTo>
                    <a:pt x="64" y="1877"/>
                    <a:pt x="406" y="2093"/>
                    <a:pt x="712" y="2093"/>
                  </a:cubicBezTo>
                  <a:cubicBezTo>
                    <a:pt x="916" y="2093"/>
                    <a:pt x="1104" y="1998"/>
                    <a:pt x="1185" y="1800"/>
                  </a:cubicBezTo>
                  <a:cubicBezTo>
                    <a:pt x="1395" y="1282"/>
                    <a:pt x="1136" y="0"/>
                    <a:pt x="1136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095;p58">
              <a:extLst>
                <a:ext uri="{FF2B5EF4-FFF2-40B4-BE49-F238E27FC236}">
                  <a16:creationId xmlns:a16="http://schemas.microsoft.com/office/drawing/2014/main" id="{F46733FB-6D98-4707-8E26-FD6887AAA1A6}"/>
                </a:ext>
              </a:extLst>
            </p:cNvPr>
            <p:cNvSpPr/>
            <p:nvPr/>
          </p:nvSpPr>
          <p:spPr>
            <a:xfrm>
              <a:off x="5164164" y="2934594"/>
              <a:ext cx="109715" cy="171852"/>
            </a:xfrm>
            <a:custGeom>
              <a:avLst/>
              <a:gdLst/>
              <a:ahLst/>
              <a:cxnLst/>
              <a:rect l="l" t="t" r="r" b="b"/>
              <a:pathLst>
                <a:path w="3293" h="5158" extrusionOk="0">
                  <a:moveTo>
                    <a:pt x="3251" y="1"/>
                  </a:moveTo>
                  <a:cubicBezTo>
                    <a:pt x="3251" y="1"/>
                    <a:pt x="0" y="1809"/>
                    <a:pt x="779" y="5157"/>
                  </a:cubicBezTo>
                  <a:cubicBezTo>
                    <a:pt x="779" y="5157"/>
                    <a:pt x="3292" y="1752"/>
                    <a:pt x="3251" y="1"/>
                  </a:cubicBezTo>
                  <a:close/>
                </a:path>
              </a:pathLst>
            </a:custGeom>
            <a:solidFill>
              <a:srgbClr val="6B48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096;p58">
              <a:extLst>
                <a:ext uri="{FF2B5EF4-FFF2-40B4-BE49-F238E27FC236}">
                  <a16:creationId xmlns:a16="http://schemas.microsoft.com/office/drawing/2014/main" id="{72768967-BA4B-4706-BE38-B9EEB3B401C3}"/>
                </a:ext>
              </a:extLst>
            </p:cNvPr>
            <p:cNvSpPr/>
            <p:nvPr/>
          </p:nvSpPr>
          <p:spPr>
            <a:xfrm>
              <a:off x="5333785" y="2922733"/>
              <a:ext cx="79396" cy="37582"/>
            </a:xfrm>
            <a:custGeom>
              <a:avLst/>
              <a:gdLst/>
              <a:ahLst/>
              <a:cxnLst/>
              <a:rect l="l" t="t" r="r" b="b"/>
              <a:pathLst>
                <a:path w="2383" h="112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512" y="1103"/>
                    <a:pt x="1452" y="1127"/>
                  </a:cubicBezTo>
                  <a:cubicBezTo>
                    <a:pt x="1467" y="1128"/>
                    <a:pt x="1481" y="1128"/>
                    <a:pt x="1494" y="1128"/>
                  </a:cubicBezTo>
                  <a:cubicBezTo>
                    <a:pt x="2383" y="1128"/>
                    <a:pt x="2060" y="114"/>
                    <a:pt x="2060" y="11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097;p58">
              <a:extLst>
                <a:ext uri="{FF2B5EF4-FFF2-40B4-BE49-F238E27FC236}">
                  <a16:creationId xmlns:a16="http://schemas.microsoft.com/office/drawing/2014/main" id="{0D3AD159-85E7-4ABA-B707-0FC2DABE86E6}"/>
                </a:ext>
              </a:extLst>
            </p:cNvPr>
            <p:cNvSpPr/>
            <p:nvPr/>
          </p:nvSpPr>
          <p:spPr>
            <a:xfrm>
              <a:off x="5451031" y="2940824"/>
              <a:ext cx="7063" cy="5164"/>
            </a:xfrm>
            <a:custGeom>
              <a:avLst/>
              <a:gdLst/>
              <a:ahLst/>
              <a:cxnLst/>
              <a:rect l="l" t="t" r="r" b="b"/>
              <a:pathLst>
                <a:path w="212" h="155" extrusionOk="0">
                  <a:moveTo>
                    <a:pt x="1" y="0"/>
                  </a:moveTo>
                  <a:lnTo>
                    <a:pt x="1" y="0"/>
                  </a:lnTo>
                  <a:cubicBezTo>
                    <a:pt x="74" y="49"/>
                    <a:pt x="147" y="98"/>
                    <a:pt x="212" y="154"/>
                  </a:cubicBezTo>
                  <a:cubicBezTo>
                    <a:pt x="187" y="122"/>
                    <a:pt x="163" y="98"/>
                    <a:pt x="130" y="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098;p58">
              <a:extLst>
                <a:ext uri="{FF2B5EF4-FFF2-40B4-BE49-F238E27FC236}">
                  <a16:creationId xmlns:a16="http://schemas.microsoft.com/office/drawing/2014/main" id="{5B3EA16A-0029-45D2-B309-D58351D3CE13}"/>
                </a:ext>
              </a:extLst>
            </p:cNvPr>
            <p:cNvSpPr/>
            <p:nvPr/>
          </p:nvSpPr>
          <p:spPr>
            <a:xfrm>
              <a:off x="5438337" y="2934327"/>
              <a:ext cx="33" cy="3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099;p58">
              <a:extLst>
                <a:ext uri="{FF2B5EF4-FFF2-40B4-BE49-F238E27FC236}">
                  <a16:creationId xmlns:a16="http://schemas.microsoft.com/office/drawing/2014/main" id="{5F07F5E1-5364-41E2-AFB4-5066EC934227}"/>
                </a:ext>
              </a:extLst>
            </p:cNvPr>
            <p:cNvSpPr/>
            <p:nvPr/>
          </p:nvSpPr>
          <p:spPr>
            <a:xfrm>
              <a:off x="5326789" y="2916502"/>
              <a:ext cx="8663" cy="6797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260" y="1"/>
                  </a:moveTo>
                  <a:cubicBezTo>
                    <a:pt x="260" y="1"/>
                    <a:pt x="16" y="33"/>
                    <a:pt x="0" y="203"/>
                  </a:cubicBezTo>
                  <a:lnTo>
                    <a:pt x="211" y="187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100;p58">
              <a:extLst>
                <a:ext uri="{FF2B5EF4-FFF2-40B4-BE49-F238E27FC236}">
                  <a16:creationId xmlns:a16="http://schemas.microsoft.com/office/drawing/2014/main" id="{491BA263-DFC7-498C-8E10-AEAD7029CF27}"/>
                </a:ext>
              </a:extLst>
            </p:cNvPr>
            <p:cNvSpPr/>
            <p:nvPr/>
          </p:nvSpPr>
          <p:spPr>
            <a:xfrm>
              <a:off x="5399722" y="2920001"/>
              <a:ext cx="8663" cy="7330"/>
            </a:xfrm>
            <a:custGeom>
              <a:avLst/>
              <a:gdLst/>
              <a:ahLst/>
              <a:cxnLst/>
              <a:rect l="l" t="t" r="r" b="b"/>
              <a:pathLst>
                <a:path w="260" h="220" extrusionOk="0">
                  <a:moveTo>
                    <a:pt x="0" y="1"/>
                  </a:moveTo>
                  <a:lnTo>
                    <a:pt x="89" y="196"/>
                  </a:lnTo>
                  <a:lnTo>
                    <a:pt x="260" y="220"/>
                  </a:lnTo>
                  <a:cubicBezTo>
                    <a:pt x="227" y="98"/>
                    <a:pt x="130" y="9"/>
                    <a:pt x="0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101;p58">
              <a:extLst>
                <a:ext uri="{FF2B5EF4-FFF2-40B4-BE49-F238E27FC236}">
                  <a16:creationId xmlns:a16="http://schemas.microsoft.com/office/drawing/2014/main" id="{B48A8F2D-1987-4DFE-A2AC-BFE4D7A24CB2}"/>
                </a:ext>
              </a:extLst>
            </p:cNvPr>
            <p:cNvSpPr/>
            <p:nvPr/>
          </p:nvSpPr>
          <p:spPr>
            <a:xfrm>
              <a:off x="5340016" y="2796325"/>
              <a:ext cx="68368" cy="37282"/>
            </a:xfrm>
            <a:custGeom>
              <a:avLst/>
              <a:gdLst/>
              <a:ahLst/>
              <a:cxnLst/>
              <a:rect l="l" t="t" r="r" b="b"/>
              <a:pathLst>
                <a:path w="2052" h="1119" extrusionOk="0">
                  <a:moveTo>
                    <a:pt x="605" y="0"/>
                  </a:moveTo>
                  <a:cubicBezTo>
                    <a:pt x="524" y="0"/>
                    <a:pt x="460" y="13"/>
                    <a:pt x="422" y="40"/>
                  </a:cubicBezTo>
                  <a:cubicBezTo>
                    <a:pt x="292" y="121"/>
                    <a:pt x="0" y="486"/>
                    <a:pt x="260" y="1037"/>
                  </a:cubicBezTo>
                  <a:lnTo>
                    <a:pt x="698" y="989"/>
                  </a:lnTo>
                  <a:cubicBezTo>
                    <a:pt x="698" y="989"/>
                    <a:pt x="865" y="1035"/>
                    <a:pt x="1059" y="1035"/>
                  </a:cubicBezTo>
                  <a:cubicBezTo>
                    <a:pt x="1262" y="1035"/>
                    <a:pt x="1494" y="985"/>
                    <a:pt x="1598" y="778"/>
                  </a:cubicBezTo>
                  <a:cubicBezTo>
                    <a:pt x="1598" y="778"/>
                    <a:pt x="1682" y="1038"/>
                    <a:pt x="1828" y="1038"/>
                  </a:cubicBezTo>
                  <a:cubicBezTo>
                    <a:pt x="1832" y="1038"/>
                    <a:pt x="1836" y="1038"/>
                    <a:pt x="1841" y="1037"/>
                  </a:cubicBezTo>
                  <a:lnTo>
                    <a:pt x="1849" y="1118"/>
                  </a:lnTo>
                  <a:cubicBezTo>
                    <a:pt x="1938" y="1054"/>
                    <a:pt x="1995" y="964"/>
                    <a:pt x="2019" y="859"/>
                  </a:cubicBezTo>
                  <a:cubicBezTo>
                    <a:pt x="2052" y="697"/>
                    <a:pt x="2011" y="535"/>
                    <a:pt x="1679" y="332"/>
                  </a:cubicBezTo>
                  <a:cubicBezTo>
                    <a:pt x="1424" y="166"/>
                    <a:pt x="902" y="0"/>
                    <a:pt x="605" y="0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102;p58">
              <a:extLst>
                <a:ext uri="{FF2B5EF4-FFF2-40B4-BE49-F238E27FC236}">
                  <a16:creationId xmlns:a16="http://schemas.microsoft.com/office/drawing/2014/main" id="{031E53BA-EA23-4526-B582-3922B898F213}"/>
                </a:ext>
              </a:extLst>
            </p:cNvPr>
            <p:cNvSpPr/>
            <p:nvPr/>
          </p:nvSpPr>
          <p:spPr>
            <a:xfrm>
              <a:off x="5335418" y="2826811"/>
              <a:ext cx="33251" cy="89724"/>
            </a:xfrm>
            <a:custGeom>
              <a:avLst/>
              <a:gdLst/>
              <a:ahLst/>
              <a:cxnLst/>
              <a:rect l="l" t="t" r="r" b="b"/>
              <a:pathLst>
                <a:path w="998" h="2693" extrusionOk="0">
                  <a:moveTo>
                    <a:pt x="828" y="1"/>
                  </a:moveTo>
                  <a:lnTo>
                    <a:pt x="349" y="17"/>
                  </a:lnTo>
                  <a:lnTo>
                    <a:pt x="171" y="479"/>
                  </a:lnTo>
                  <a:lnTo>
                    <a:pt x="1" y="2693"/>
                  </a:lnTo>
                  <a:cubicBezTo>
                    <a:pt x="998" y="2571"/>
                    <a:pt x="601" y="852"/>
                    <a:pt x="601" y="852"/>
                  </a:cubicBezTo>
                  <a:cubicBezTo>
                    <a:pt x="852" y="576"/>
                    <a:pt x="828" y="1"/>
                    <a:pt x="828" y="1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103;p58">
              <a:extLst>
                <a:ext uri="{FF2B5EF4-FFF2-40B4-BE49-F238E27FC236}">
                  <a16:creationId xmlns:a16="http://schemas.microsoft.com/office/drawing/2014/main" id="{1CB38D4B-C880-440E-B404-C5C48D91B9C5}"/>
                </a:ext>
              </a:extLst>
            </p:cNvPr>
            <p:cNvSpPr/>
            <p:nvPr/>
          </p:nvSpPr>
          <p:spPr>
            <a:xfrm>
              <a:off x="5347046" y="2822946"/>
              <a:ext cx="17858" cy="19857"/>
            </a:xfrm>
            <a:custGeom>
              <a:avLst/>
              <a:gdLst/>
              <a:ahLst/>
              <a:cxnLst/>
              <a:rect l="l" t="t" r="r" b="b"/>
              <a:pathLst>
                <a:path w="536" h="596" extrusionOk="0">
                  <a:moveTo>
                    <a:pt x="273" y="0"/>
                  </a:moveTo>
                  <a:cubicBezTo>
                    <a:pt x="234" y="0"/>
                    <a:pt x="191" y="12"/>
                    <a:pt x="146" y="44"/>
                  </a:cubicBezTo>
                  <a:cubicBezTo>
                    <a:pt x="0" y="149"/>
                    <a:pt x="16" y="522"/>
                    <a:pt x="422" y="595"/>
                  </a:cubicBezTo>
                  <a:cubicBezTo>
                    <a:pt x="511" y="449"/>
                    <a:pt x="535" y="271"/>
                    <a:pt x="479" y="117"/>
                  </a:cubicBezTo>
                  <a:cubicBezTo>
                    <a:pt x="479" y="117"/>
                    <a:pt x="395" y="0"/>
                    <a:pt x="273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104;p58">
              <a:extLst>
                <a:ext uri="{FF2B5EF4-FFF2-40B4-BE49-F238E27FC236}">
                  <a16:creationId xmlns:a16="http://schemas.microsoft.com/office/drawing/2014/main" id="{A48E6094-8742-49C9-A67B-3FAC06A20A07}"/>
                </a:ext>
              </a:extLst>
            </p:cNvPr>
            <p:cNvSpPr/>
            <p:nvPr/>
          </p:nvSpPr>
          <p:spPr>
            <a:xfrm>
              <a:off x="5360540" y="2864893"/>
              <a:ext cx="17325" cy="19757"/>
            </a:xfrm>
            <a:custGeom>
              <a:avLst/>
              <a:gdLst/>
              <a:ahLst/>
              <a:cxnLst/>
              <a:rect l="l" t="t" r="r" b="b"/>
              <a:pathLst>
                <a:path w="520" h="593" extrusionOk="0">
                  <a:moveTo>
                    <a:pt x="17" y="1"/>
                  </a:moveTo>
                  <a:cubicBezTo>
                    <a:pt x="1" y="301"/>
                    <a:pt x="220" y="560"/>
                    <a:pt x="520" y="593"/>
                  </a:cubicBezTo>
                  <a:cubicBezTo>
                    <a:pt x="268" y="479"/>
                    <a:pt x="82" y="260"/>
                    <a:pt x="17" y="1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105;p58">
              <a:extLst>
                <a:ext uri="{FF2B5EF4-FFF2-40B4-BE49-F238E27FC236}">
                  <a16:creationId xmlns:a16="http://schemas.microsoft.com/office/drawing/2014/main" id="{F1F263EE-D637-481C-94C0-05EAADE6CDEC}"/>
                </a:ext>
              </a:extLst>
            </p:cNvPr>
            <p:cNvSpPr/>
            <p:nvPr/>
          </p:nvSpPr>
          <p:spPr>
            <a:xfrm>
              <a:off x="6165001" y="2736086"/>
              <a:ext cx="58939" cy="77363"/>
            </a:xfrm>
            <a:custGeom>
              <a:avLst/>
              <a:gdLst/>
              <a:ahLst/>
              <a:cxnLst/>
              <a:rect l="l" t="t" r="r" b="b"/>
              <a:pathLst>
                <a:path w="1769" h="2322" extrusionOk="0">
                  <a:moveTo>
                    <a:pt x="564" y="0"/>
                  </a:moveTo>
                  <a:cubicBezTo>
                    <a:pt x="539" y="0"/>
                    <a:pt x="518" y="33"/>
                    <a:pt x="536" y="56"/>
                  </a:cubicBezTo>
                  <a:cubicBezTo>
                    <a:pt x="536" y="64"/>
                    <a:pt x="536" y="73"/>
                    <a:pt x="544" y="81"/>
                  </a:cubicBezTo>
                  <a:cubicBezTo>
                    <a:pt x="738" y="332"/>
                    <a:pt x="901" y="616"/>
                    <a:pt x="1014" y="916"/>
                  </a:cubicBezTo>
                  <a:cubicBezTo>
                    <a:pt x="909" y="818"/>
                    <a:pt x="787" y="754"/>
                    <a:pt x="649" y="713"/>
                  </a:cubicBezTo>
                  <a:cubicBezTo>
                    <a:pt x="463" y="664"/>
                    <a:pt x="276" y="640"/>
                    <a:pt x="82" y="632"/>
                  </a:cubicBezTo>
                  <a:cubicBezTo>
                    <a:pt x="79" y="631"/>
                    <a:pt x="76" y="630"/>
                    <a:pt x="74" y="630"/>
                  </a:cubicBezTo>
                  <a:cubicBezTo>
                    <a:pt x="63" y="630"/>
                    <a:pt x="57" y="643"/>
                    <a:pt x="57" y="656"/>
                  </a:cubicBezTo>
                  <a:cubicBezTo>
                    <a:pt x="41" y="673"/>
                    <a:pt x="49" y="697"/>
                    <a:pt x="74" y="705"/>
                  </a:cubicBezTo>
                  <a:cubicBezTo>
                    <a:pt x="349" y="786"/>
                    <a:pt x="601" y="924"/>
                    <a:pt x="819" y="1110"/>
                  </a:cubicBezTo>
                  <a:cubicBezTo>
                    <a:pt x="657" y="1045"/>
                    <a:pt x="474" y="902"/>
                    <a:pt x="236" y="902"/>
                  </a:cubicBezTo>
                  <a:cubicBezTo>
                    <a:pt x="177" y="902"/>
                    <a:pt x="115" y="911"/>
                    <a:pt x="49" y="932"/>
                  </a:cubicBezTo>
                  <a:cubicBezTo>
                    <a:pt x="9" y="948"/>
                    <a:pt x="1" y="1005"/>
                    <a:pt x="49" y="1005"/>
                  </a:cubicBezTo>
                  <a:cubicBezTo>
                    <a:pt x="284" y="1037"/>
                    <a:pt x="511" y="1143"/>
                    <a:pt x="698" y="1297"/>
                  </a:cubicBezTo>
                  <a:cubicBezTo>
                    <a:pt x="583" y="1263"/>
                    <a:pt x="468" y="1162"/>
                    <a:pt x="283" y="1162"/>
                  </a:cubicBezTo>
                  <a:cubicBezTo>
                    <a:pt x="246" y="1162"/>
                    <a:pt x="206" y="1166"/>
                    <a:pt x="163" y="1175"/>
                  </a:cubicBezTo>
                  <a:cubicBezTo>
                    <a:pt x="122" y="1183"/>
                    <a:pt x="122" y="1240"/>
                    <a:pt x="163" y="1248"/>
                  </a:cubicBezTo>
                  <a:cubicBezTo>
                    <a:pt x="536" y="1289"/>
                    <a:pt x="568" y="1718"/>
                    <a:pt x="738" y="1970"/>
                  </a:cubicBezTo>
                  <a:cubicBezTo>
                    <a:pt x="852" y="2132"/>
                    <a:pt x="998" y="2254"/>
                    <a:pt x="1176" y="2318"/>
                  </a:cubicBezTo>
                  <a:cubicBezTo>
                    <a:pt x="1181" y="2321"/>
                    <a:pt x="1185" y="2322"/>
                    <a:pt x="1190" y="2322"/>
                  </a:cubicBezTo>
                  <a:cubicBezTo>
                    <a:pt x="1204" y="2322"/>
                    <a:pt x="1217" y="2314"/>
                    <a:pt x="1217" y="2302"/>
                  </a:cubicBezTo>
                  <a:cubicBezTo>
                    <a:pt x="1411" y="2181"/>
                    <a:pt x="1590" y="2035"/>
                    <a:pt x="1736" y="1864"/>
                  </a:cubicBezTo>
                  <a:cubicBezTo>
                    <a:pt x="1744" y="1856"/>
                    <a:pt x="1752" y="1848"/>
                    <a:pt x="1752" y="1840"/>
                  </a:cubicBezTo>
                  <a:cubicBezTo>
                    <a:pt x="1752" y="1832"/>
                    <a:pt x="1760" y="1824"/>
                    <a:pt x="1760" y="1816"/>
                  </a:cubicBezTo>
                  <a:cubicBezTo>
                    <a:pt x="1768" y="1581"/>
                    <a:pt x="1728" y="1345"/>
                    <a:pt x="1622" y="1127"/>
                  </a:cubicBezTo>
                  <a:cubicBezTo>
                    <a:pt x="1549" y="924"/>
                    <a:pt x="1517" y="705"/>
                    <a:pt x="1517" y="494"/>
                  </a:cubicBezTo>
                  <a:cubicBezTo>
                    <a:pt x="1528" y="467"/>
                    <a:pt x="1505" y="443"/>
                    <a:pt x="1482" y="443"/>
                  </a:cubicBezTo>
                  <a:cubicBezTo>
                    <a:pt x="1471" y="443"/>
                    <a:pt x="1460" y="449"/>
                    <a:pt x="1452" y="462"/>
                  </a:cubicBezTo>
                  <a:cubicBezTo>
                    <a:pt x="1371" y="591"/>
                    <a:pt x="1314" y="729"/>
                    <a:pt x="1290" y="883"/>
                  </a:cubicBezTo>
                  <a:cubicBezTo>
                    <a:pt x="1249" y="729"/>
                    <a:pt x="1176" y="583"/>
                    <a:pt x="1079" y="454"/>
                  </a:cubicBezTo>
                  <a:cubicBezTo>
                    <a:pt x="941" y="275"/>
                    <a:pt x="730" y="178"/>
                    <a:pt x="592" y="16"/>
                  </a:cubicBezTo>
                  <a:cubicBezTo>
                    <a:pt x="584" y="5"/>
                    <a:pt x="574" y="0"/>
                    <a:pt x="564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106;p58">
              <a:extLst>
                <a:ext uri="{FF2B5EF4-FFF2-40B4-BE49-F238E27FC236}">
                  <a16:creationId xmlns:a16="http://schemas.microsoft.com/office/drawing/2014/main" id="{34FAC3C3-EB75-46E9-81B0-F6460D38619F}"/>
                </a:ext>
              </a:extLst>
            </p:cNvPr>
            <p:cNvSpPr/>
            <p:nvPr/>
          </p:nvSpPr>
          <p:spPr>
            <a:xfrm>
              <a:off x="6199052" y="2791161"/>
              <a:ext cx="404941" cy="281233"/>
            </a:xfrm>
            <a:custGeom>
              <a:avLst/>
              <a:gdLst/>
              <a:ahLst/>
              <a:cxnLst/>
              <a:rect l="l" t="t" r="r" b="b"/>
              <a:pathLst>
                <a:path w="12154" h="8441" extrusionOk="0">
                  <a:moveTo>
                    <a:pt x="811" y="1"/>
                  </a:moveTo>
                  <a:lnTo>
                    <a:pt x="0" y="746"/>
                  </a:lnTo>
                  <a:cubicBezTo>
                    <a:pt x="0" y="746"/>
                    <a:pt x="3608" y="7889"/>
                    <a:pt x="9892" y="8441"/>
                  </a:cubicBezTo>
                  <a:cubicBezTo>
                    <a:pt x="9883" y="8441"/>
                    <a:pt x="12154" y="6260"/>
                    <a:pt x="12024" y="4444"/>
                  </a:cubicBezTo>
                  <a:lnTo>
                    <a:pt x="12024" y="4444"/>
                  </a:lnTo>
                  <a:cubicBezTo>
                    <a:pt x="12024" y="4444"/>
                    <a:pt x="11596" y="4501"/>
                    <a:pt x="10884" y="4501"/>
                  </a:cubicBezTo>
                  <a:cubicBezTo>
                    <a:pt x="8772" y="4501"/>
                    <a:pt x="4159" y="3997"/>
                    <a:pt x="811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107;p58">
              <a:extLst>
                <a:ext uri="{FF2B5EF4-FFF2-40B4-BE49-F238E27FC236}">
                  <a16:creationId xmlns:a16="http://schemas.microsoft.com/office/drawing/2014/main" id="{EC9C45E1-9C58-43B7-9EFF-2DDA9F0C957A}"/>
                </a:ext>
              </a:extLst>
            </p:cNvPr>
            <p:cNvSpPr/>
            <p:nvPr/>
          </p:nvSpPr>
          <p:spPr>
            <a:xfrm>
              <a:off x="6660972" y="2824645"/>
              <a:ext cx="52975" cy="64070"/>
            </a:xfrm>
            <a:custGeom>
              <a:avLst/>
              <a:gdLst/>
              <a:ahLst/>
              <a:cxnLst/>
              <a:rect l="l" t="t" r="r" b="b"/>
              <a:pathLst>
                <a:path w="1590" h="1923" extrusionOk="0">
                  <a:moveTo>
                    <a:pt x="187" y="1"/>
                  </a:moveTo>
                  <a:lnTo>
                    <a:pt x="0" y="1768"/>
                  </a:lnTo>
                  <a:lnTo>
                    <a:pt x="1411" y="1922"/>
                  </a:lnTo>
                  <a:lnTo>
                    <a:pt x="1590" y="147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108;p58">
              <a:extLst>
                <a:ext uri="{FF2B5EF4-FFF2-40B4-BE49-F238E27FC236}">
                  <a16:creationId xmlns:a16="http://schemas.microsoft.com/office/drawing/2014/main" id="{85422B5B-2BF2-4024-99D9-F5E3A49ADC36}"/>
                </a:ext>
              </a:extLst>
            </p:cNvPr>
            <p:cNvSpPr/>
            <p:nvPr/>
          </p:nvSpPr>
          <p:spPr>
            <a:xfrm>
              <a:off x="6649077" y="2867892"/>
              <a:ext cx="68934" cy="78296"/>
            </a:xfrm>
            <a:custGeom>
              <a:avLst/>
              <a:gdLst/>
              <a:ahLst/>
              <a:cxnLst/>
              <a:rect l="l" t="t" r="r" b="b"/>
              <a:pathLst>
                <a:path w="2069" h="2350" extrusionOk="0">
                  <a:moveTo>
                    <a:pt x="1801" y="0"/>
                  </a:moveTo>
                  <a:lnTo>
                    <a:pt x="398" y="49"/>
                  </a:lnTo>
                  <a:cubicBezTo>
                    <a:pt x="422" y="1419"/>
                    <a:pt x="1" y="2254"/>
                    <a:pt x="1" y="2254"/>
                  </a:cubicBezTo>
                  <a:cubicBezTo>
                    <a:pt x="142" y="2324"/>
                    <a:pt x="349" y="2349"/>
                    <a:pt x="579" y="2349"/>
                  </a:cubicBezTo>
                  <a:cubicBezTo>
                    <a:pt x="1233" y="2349"/>
                    <a:pt x="2068" y="2141"/>
                    <a:pt x="2068" y="2141"/>
                  </a:cubicBezTo>
                  <a:cubicBezTo>
                    <a:pt x="1890" y="1443"/>
                    <a:pt x="1801" y="722"/>
                    <a:pt x="1801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109;p58">
              <a:extLst>
                <a:ext uri="{FF2B5EF4-FFF2-40B4-BE49-F238E27FC236}">
                  <a16:creationId xmlns:a16="http://schemas.microsoft.com/office/drawing/2014/main" id="{DB0E167A-1D94-417F-992B-D0007AB57214}"/>
                </a:ext>
              </a:extLst>
            </p:cNvPr>
            <p:cNvSpPr/>
            <p:nvPr/>
          </p:nvSpPr>
          <p:spPr>
            <a:xfrm>
              <a:off x="6646912" y="2824945"/>
              <a:ext cx="43279" cy="71966"/>
            </a:xfrm>
            <a:custGeom>
              <a:avLst/>
              <a:gdLst/>
              <a:ahLst/>
              <a:cxnLst/>
              <a:rect l="l" t="t" r="r" b="b"/>
              <a:pathLst>
                <a:path w="1299" h="2160" extrusionOk="0">
                  <a:moveTo>
                    <a:pt x="601" y="0"/>
                  </a:moveTo>
                  <a:cubicBezTo>
                    <a:pt x="601" y="0"/>
                    <a:pt x="1" y="1159"/>
                    <a:pt x="66" y="1727"/>
                  </a:cubicBezTo>
                  <a:cubicBezTo>
                    <a:pt x="95" y="2002"/>
                    <a:pt x="349" y="2160"/>
                    <a:pt x="627" y="2160"/>
                  </a:cubicBezTo>
                  <a:cubicBezTo>
                    <a:pt x="883" y="2160"/>
                    <a:pt x="1158" y="2026"/>
                    <a:pt x="1298" y="1727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110;p58">
              <a:extLst>
                <a:ext uri="{FF2B5EF4-FFF2-40B4-BE49-F238E27FC236}">
                  <a16:creationId xmlns:a16="http://schemas.microsoft.com/office/drawing/2014/main" id="{F5A5A810-BFF3-4107-A0AA-7F3C3A3FF4F2}"/>
                </a:ext>
              </a:extLst>
            </p:cNvPr>
            <p:cNvSpPr/>
            <p:nvPr/>
          </p:nvSpPr>
          <p:spPr>
            <a:xfrm>
              <a:off x="6656374" y="2893280"/>
              <a:ext cx="24355" cy="29286"/>
            </a:xfrm>
            <a:custGeom>
              <a:avLst/>
              <a:gdLst/>
              <a:ahLst/>
              <a:cxnLst/>
              <a:rect l="l" t="t" r="r" b="b"/>
              <a:pathLst>
                <a:path w="731" h="879" extrusionOk="0">
                  <a:moveTo>
                    <a:pt x="730" y="0"/>
                  </a:moveTo>
                  <a:lnTo>
                    <a:pt x="730" y="0"/>
                  </a:lnTo>
                  <a:cubicBezTo>
                    <a:pt x="611" y="65"/>
                    <a:pt x="478" y="101"/>
                    <a:pt x="345" y="101"/>
                  </a:cubicBezTo>
                  <a:cubicBezTo>
                    <a:pt x="278" y="101"/>
                    <a:pt x="211" y="92"/>
                    <a:pt x="147" y="73"/>
                  </a:cubicBezTo>
                  <a:cubicBezTo>
                    <a:pt x="130" y="244"/>
                    <a:pt x="1" y="860"/>
                    <a:pt x="1" y="860"/>
                  </a:cubicBezTo>
                  <a:cubicBezTo>
                    <a:pt x="45" y="873"/>
                    <a:pt x="87" y="879"/>
                    <a:pt x="127" y="879"/>
                  </a:cubicBezTo>
                  <a:cubicBezTo>
                    <a:pt x="606" y="879"/>
                    <a:pt x="730" y="0"/>
                    <a:pt x="730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111;p58">
              <a:extLst>
                <a:ext uri="{FF2B5EF4-FFF2-40B4-BE49-F238E27FC236}">
                  <a16:creationId xmlns:a16="http://schemas.microsoft.com/office/drawing/2014/main" id="{E0640567-657E-46AA-93B5-9C3DC7E8C2CB}"/>
                </a:ext>
              </a:extLst>
            </p:cNvPr>
            <p:cNvSpPr/>
            <p:nvPr/>
          </p:nvSpPr>
          <p:spPr>
            <a:xfrm>
              <a:off x="6641714" y="2939192"/>
              <a:ext cx="76297" cy="44279"/>
            </a:xfrm>
            <a:custGeom>
              <a:avLst/>
              <a:gdLst/>
              <a:ahLst/>
              <a:cxnLst/>
              <a:rect l="l" t="t" r="r" b="b"/>
              <a:pathLst>
                <a:path w="2290" h="1329" extrusionOk="0">
                  <a:moveTo>
                    <a:pt x="2289" y="1"/>
                  </a:moveTo>
                  <a:lnTo>
                    <a:pt x="222" y="114"/>
                  </a:lnTo>
                  <a:cubicBezTo>
                    <a:pt x="0" y="852"/>
                    <a:pt x="464" y="1328"/>
                    <a:pt x="1069" y="1328"/>
                  </a:cubicBezTo>
                  <a:cubicBezTo>
                    <a:pt x="1128" y="1328"/>
                    <a:pt x="1189" y="1324"/>
                    <a:pt x="1251" y="1314"/>
                  </a:cubicBezTo>
                  <a:cubicBezTo>
                    <a:pt x="2265" y="1160"/>
                    <a:pt x="2289" y="1"/>
                    <a:pt x="2289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112;p58">
              <a:extLst>
                <a:ext uri="{FF2B5EF4-FFF2-40B4-BE49-F238E27FC236}">
                  <a16:creationId xmlns:a16="http://schemas.microsoft.com/office/drawing/2014/main" id="{F292A120-5230-4E42-88A5-D765F536F1CB}"/>
                </a:ext>
              </a:extLst>
            </p:cNvPr>
            <p:cNvSpPr/>
            <p:nvPr/>
          </p:nvSpPr>
          <p:spPr>
            <a:xfrm>
              <a:off x="6551289" y="2939192"/>
              <a:ext cx="48377" cy="37316"/>
            </a:xfrm>
            <a:custGeom>
              <a:avLst/>
              <a:gdLst/>
              <a:ahLst/>
              <a:cxnLst/>
              <a:rect l="l" t="t" r="r" b="b"/>
              <a:pathLst>
                <a:path w="1452" h="1120" extrusionOk="0">
                  <a:moveTo>
                    <a:pt x="1452" y="1"/>
                  </a:moveTo>
                  <a:cubicBezTo>
                    <a:pt x="1452" y="1"/>
                    <a:pt x="1449" y="1"/>
                    <a:pt x="1444" y="1"/>
                  </a:cubicBezTo>
                  <a:lnTo>
                    <a:pt x="1444" y="1"/>
                  </a:lnTo>
                  <a:lnTo>
                    <a:pt x="1452" y="1"/>
                  </a:lnTo>
                  <a:close/>
                  <a:moveTo>
                    <a:pt x="1444" y="1"/>
                  </a:moveTo>
                  <a:lnTo>
                    <a:pt x="917" y="33"/>
                  </a:lnTo>
                  <a:cubicBezTo>
                    <a:pt x="203" y="260"/>
                    <a:pt x="1" y="1119"/>
                    <a:pt x="1" y="1119"/>
                  </a:cubicBezTo>
                  <a:cubicBezTo>
                    <a:pt x="438" y="99"/>
                    <a:pt x="1348" y="8"/>
                    <a:pt x="1444" y="1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113;p58">
              <a:extLst>
                <a:ext uri="{FF2B5EF4-FFF2-40B4-BE49-F238E27FC236}">
                  <a16:creationId xmlns:a16="http://schemas.microsoft.com/office/drawing/2014/main" id="{9D31F80F-3AFC-452A-ABC5-DA505342D68C}"/>
                </a:ext>
              </a:extLst>
            </p:cNvPr>
            <p:cNvSpPr/>
            <p:nvPr/>
          </p:nvSpPr>
          <p:spPr>
            <a:xfrm>
              <a:off x="6720944" y="2951619"/>
              <a:ext cx="51342" cy="113746"/>
            </a:xfrm>
            <a:custGeom>
              <a:avLst/>
              <a:gdLst/>
              <a:ahLst/>
              <a:cxnLst/>
              <a:rect l="l" t="t" r="r" b="b"/>
              <a:pathLst>
                <a:path w="1541" h="3414" extrusionOk="0">
                  <a:moveTo>
                    <a:pt x="1541" y="1"/>
                  </a:moveTo>
                  <a:lnTo>
                    <a:pt x="1541" y="1"/>
                  </a:lnTo>
                  <a:cubicBezTo>
                    <a:pt x="0" y="1460"/>
                    <a:pt x="1184" y="3414"/>
                    <a:pt x="1184" y="3414"/>
                  </a:cubicBezTo>
                  <a:cubicBezTo>
                    <a:pt x="357" y="1444"/>
                    <a:pt x="1540" y="1"/>
                    <a:pt x="1541" y="1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114;p58">
              <a:extLst>
                <a:ext uri="{FF2B5EF4-FFF2-40B4-BE49-F238E27FC236}">
                  <a16:creationId xmlns:a16="http://schemas.microsoft.com/office/drawing/2014/main" id="{842637B0-5FE0-4BC1-A762-4A0BF684A103}"/>
                </a:ext>
              </a:extLst>
            </p:cNvPr>
            <p:cNvSpPr/>
            <p:nvPr/>
          </p:nvSpPr>
          <p:spPr>
            <a:xfrm>
              <a:off x="6643413" y="2933794"/>
              <a:ext cx="9495" cy="5431"/>
            </a:xfrm>
            <a:custGeom>
              <a:avLst/>
              <a:gdLst/>
              <a:ahLst/>
              <a:cxnLst/>
              <a:rect l="l" t="t" r="r" b="b"/>
              <a:pathLst>
                <a:path w="285" h="163" extrusionOk="0">
                  <a:moveTo>
                    <a:pt x="279" y="0"/>
                  </a:moveTo>
                  <a:cubicBezTo>
                    <a:pt x="247" y="0"/>
                    <a:pt x="60" y="7"/>
                    <a:pt x="0" y="163"/>
                  </a:cubicBezTo>
                  <a:lnTo>
                    <a:pt x="219" y="163"/>
                  </a:lnTo>
                  <a:lnTo>
                    <a:pt x="284" y="0"/>
                  </a:lnTo>
                  <a:cubicBezTo>
                    <a:pt x="284" y="0"/>
                    <a:pt x="283" y="0"/>
                    <a:pt x="279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115;p58">
              <a:extLst>
                <a:ext uri="{FF2B5EF4-FFF2-40B4-BE49-F238E27FC236}">
                  <a16:creationId xmlns:a16="http://schemas.microsoft.com/office/drawing/2014/main" id="{480E21CB-9F27-4B09-8E81-A8F542736E10}"/>
                </a:ext>
              </a:extLst>
            </p:cNvPr>
            <p:cNvSpPr/>
            <p:nvPr/>
          </p:nvSpPr>
          <p:spPr>
            <a:xfrm>
              <a:off x="6716346" y="2933794"/>
              <a:ext cx="8663" cy="5431"/>
            </a:xfrm>
            <a:custGeom>
              <a:avLst/>
              <a:gdLst/>
              <a:ahLst/>
              <a:cxnLst/>
              <a:rect l="l" t="t" r="r" b="b"/>
              <a:pathLst>
                <a:path w="260" h="163" extrusionOk="0">
                  <a:moveTo>
                    <a:pt x="6" y="0"/>
                  </a:moveTo>
                  <a:cubicBezTo>
                    <a:pt x="2" y="0"/>
                    <a:pt x="0" y="0"/>
                    <a:pt x="0" y="0"/>
                  </a:cubicBezTo>
                  <a:lnTo>
                    <a:pt x="49" y="163"/>
                  </a:lnTo>
                  <a:lnTo>
                    <a:pt x="260" y="163"/>
                  </a:lnTo>
                  <a:cubicBezTo>
                    <a:pt x="238" y="7"/>
                    <a:pt x="40" y="0"/>
                    <a:pt x="6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116;p58">
              <a:extLst>
                <a:ext uri="{FF2B5EF4-FFF2-40B4-BE49-F238E27FC236}">
                  <a16:creationId xmlns:a16="http://schemas.microsoft.com/office/drawing/2014/main" id="{0DC01532-A9EF-4431-A0FC-36A99AF3D6AE}"/>
                </a:ext>
              </a:extLst>
            </p:cNvPr>
            <p:cNvSpPr/>
            <p:nvPr/>
          </p:nvSpPr>
          <p:spPr>
            <a:xfrm>
              <a:off x="6695556" y="2837672"/>
              <a:ext cx="7530" cy="12128"/>
            </a:xfrm>
            <a:custGeom>
              <a:avLst/>
              <a:gdLst/>
              <a:ahLst/>
              <a:cxnLst/>
              <a:rect l="l" t="t" r="r" b="b"/>
              <a:pathLst>
                <a:path w="226" h="364" extrusionOk="0">
                  <a:moveTo>
                    <a:pt x="98" y="1"/>
                  </a:moveTo>
                  <a:cubicBezTo>
                    <a:pt x="62" y="1"/>
                    <a:pt x="28" y="24"/>
                    <a:pt x="16" y="80"/>
                  </a:cubicBezTo>
                  <a:cubicBezTo>
                    <a:pt x="0" y="177"/>
                    <a:pt x="16" y="283"/>
                    <a:pt x="73" y="364"/>
                  </a:cubicBezTo>
                  <a:cubicBezTo>
                    <a:pt x="81" y="275"/>
                    <a:pt x="122" y="194"/>
                    <a:pt x="195" y="145"/>
                  </a:cubicBezTo>
                  <a:cubicBezTo>
                    <a:pt x="226" y="68"/>
                    <a:pt x="159" y="1"/>
                    <a:pt x="98" y="1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117;p58">
              <a:extLst>
                <a:ext uri="{FF2B5EF4-FFF2-40B4-BE49-F238E27FC236}">
                  <a16:creationId xmlns:a16="http://schemas.microsoft.com/office/drawing/2014/main" id="{D355EAAE-9492-42F5-A3EB-7FEA64BEE3AD}"/>
                </a:ext>
              </a:extLst>
            </p:cNvPr>
            <p:cNvSpPr/>
            <p:nvPr/>
          </p:nvSpPr>
          <p:spPr>
            <a:xfrm>
              <a:off x="6651243" y="2807720"/>
              <a:ext cx="73765" cy="49110"/>
            </a:xfrm>
            <a:custGeom>
              <a:avLst/>
              <a:gdLst/>
              <a:ahLst/>
              <a:cxnLst/>
              <a:rect l="l" t="t" r="r" b="b"/>
              <a:pathLst>
                <a:path w="2214" h="1474" extrusionOk="0">
                  <a:moveTo>
                    <a:pt x="360" y="1"/>
                  </a:moveTo>
                  <a:cubicBezTo>
                    <a:pt x="271" y="1"/>
                    <a:pt x="179" y="54"/>
                    <a:pt x="122" y="160"/>
                  </a:cubicBezTo>
                  <a:cubicBezTo>
                    <a:pt x="1" y="387"/>
                    <a:pt x="333" y="817"/>
                    <a:pt x="333" y="817"/>
                  </a:cubicBezTo>
                  <a:lnTo>
                    <a:pt x="357" y="752"/>
                  </a:lnTo>
                  <a:cubicBezTo>
                    <a:pt x="599" y="983"/>
                    <a:pt x="1042" y="1020"/>
                    <a:pt x="1302" y="1020"/>
                  </a:cubicBezTo>
                  <a:cubicBezTo>
                    <a:pt x="1426" y="1020"/>
                    <a:pt x="1509" y="1012"/>
                    <a:pt x="1509" y="1012"/>
                  </a:cubicBezTo>
                  <a:lnTo>
                    <a:pt x="1509" y="1012"/>
                  </a:lnTo>
                  <a:cubicBezTo>
                    <a:pt x="1492" y="1303"/>
                    <a:pt x="1792" y="1474"/>
                    <a:pt x="1792" y="1474"/>
                  </a:cubicBezTo>
                  <a:cubicBezTo>
                    <a:pt x="2214" y="1076"/>
                    <a:pt x="2084" y="525"/>
                    <a:pt x="1971" y="420"/>
                  </a:cubicBezTo>
                  <a:cubicBezTo>
                    <a:pt x="1885" y="334"/>
                    <a:pt x="1746" y="306"/>
                    <a:pt x="1603" y="306"/>
                  </a:cubicBezTo>
                  <a:cubicBezTo>
                    <a:pt x="1450" y="306"/>
                    <a:pt x="1293" y="338"/>
                    <a:pt x="1192" y="363"/>
                  </a:cubicBezTo>
                  <a:cubicBezTo>
                    <a:pt x="1126" y="382"/>
                    <a:pt x="1059" y="390"/>
                    <a:pt x="995" y="390"/>
                  </a:cubicBezTo>
                  <a:cubicBezTo>
                    <a:pt x="949" y="390"/>
                    <a:pt x="904" y="386"/>
                    <a:pt x="860" y="379"/>
                  </a:cubicBezTo>
                  <a:cubicBezTo>
                    <a:pt x="795" y="331"/>
                    <a:pt x="746" y="266"/>
                    <a:pt x="730" y="193"/>
                  </a:cubicBezTo>
                  <a:cubicBezTo>
                    <a:pt x="718" y="147"/>
                    <a:pt x="700" y="129"/>
                    <a:pt x="684" y="129"/>
                  </a:cubicBezTo>
                  <a:cubicBezTo>
                    <a:pt x="646" y="129"/>
                    <a:pt x="622" y="234"/>
                    <a:pt x="730" y="331"/>
                  </a:cubicBezTo>
                  <a:cubicBezTo>
                    <a:pt x="673" y="306"/>
                    <a:pt x="625" y="258"/>
                    <a:pt x="600" y="201"/>
                  </a:cubicBezTo>
                  <a:cubicBezTo>
                    <a:pt x="558" y="68"/>
                    <a:pt x="460" y="1"/>
                    <a:pt x="360" y="1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118;p58">
              <a:extLst>
                <a:ext uri="{FF2B5EF4-FFF2-40B4-BE49-F238E27FC236}">
                  <a16:creationId xmlns:a16="http://schemas.microsoft.com/office/drawing/2014/main" id="{DB537F89-6FD5-4A07-84FE-75FB838A3802}"/>
                </a:ext>
              </a:extLst>
            </p:cNvPr>
            <p:cNvSpPr/>
            <p:nvPr/>
          </p:nvSpPr>
          <p:spPr>
            <a:xfrm>
              <a:off x="6696089" y="2839905"/>
              <a:ext cx="18958" cy="18158"/>
            </a:xfrm>
            <a:custGeom>
              <a:avLst/>
              <a:gdLst/>
              <a:ahLst/>
              <a:cxnLst/>
              <a:rect l="l" t="t" r="r" b="b"/>
              <a:pathLst>
                <a:path w="569" h="545" extrusionOk="0">
                  <a:moveTo>
                    <a:pt x="304" y="0"/>
                  </a:moveTo>
                  <a:cubicBezTo>
                    <a:pt x="211" y="0"/>
                    <a:pt x="130" y="62"/>
                    <a:pt x="130" y="62"/>
                  </a:cubicBezTo>
                  <a:cubicBezTo>
                    <a:pt x="33" y="200"/>
                    <a:pt x="0" y="378"/>
                    <a:pt x="49" y="540"/>
                  </a:cubicBezTo>
                  <a:cubicBezTo>
                    <a:pt x="75" y="543"/>
                    <a:pt x="100" y="545"/>
                    <a:pt x="124" y="545"/>
                  </a:cubicBezTo>
                  <a:cubicBezTo>
                    <a:pt x="476" y="545"/>
                    <a:pt x="569" y="223"/>
                    <a:pt x="463" y="86"/>
                  </a:cubicBezTo>
                  <a:cubicBezTo>
                    <a:pt x="415" y="21"/>
                    <a:pt x="358" y="0"/>
                    <a:pt x="304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119;p58">
              <a:extLst>
                <a:ext uri="{FF2B5EF4-FFF2-40B4-BE49-F238E27FC236}">
                  <a16:creationId xmlns:a16="http://schemas.microsoft.com/office/drawing/2014/main" id="{79C51CE9-9F96-45C2-8008-4B68E1DA1193}"/>
                </a:ext>
              </a:extLst>
            </p:cNvPr>
            <p:cNvSpPr/>
            <p:nvPr/>
          </p:nvSpPr>
          <p:spPr>
            <a:xfrm>
              <a:off x="6008873" y="3773970"/>
              <a:ext cx="1125665" cy="591019"/>
            </a:xfrm>
            <a:custGeom>
              <a:avLst/>
              <a:gdLst/>
              <a:ahLst/>
              <a:cxnLst/>
              <a:rect l="l" t="t" r="r" b="b"/>
              <a:pathLst>
                <a:path w="33786" h="17739" extrusionOk="0">
                  <a:moveTo>
                    <a:pt x="15638" y="0"/>
                  </a:moveTo>
                  <a:cubicBezTo>
                    <a:pt x="10837" y="0"/>
                    <a:pt x="6309" y="3066"/>
                    <a:pt x="4768" y="7993"/>
                  </a:cubicBezTo>
                  <a:cubicBezTo>
                    <a:pt x="973" y="9736"/>
                    <a:pt x="0" y="14674"/>
                    <a:pt x="2838" y="17738"/>
                  </a:cubicBezTo>
                  <a:lnTo>
                    <a:pt x="32180" y="17730"/>
                  </a:lnTo>
                  <a:cubicBezTo>
                    <a:pt x="33785" y="15038"/>
                    <a:pt x="32237" y="11568"/>
                    <a:pt x="29156" y="10968"/>
                  </a:cubicBezTo>
                  <a:cubicBezTo>
                    <a:pt x="28986" y="9363"/>
                    <a:pt x="27883" y="8009"/>
                    <a:pt x="26342" y="7523"/>
                  </a:cubicBezTo>
                  <a:cubicBezTo>
                    <a:pt x="25880" y="6258"/>
                    <a:pt x="25199" y="5082"/>
                    <a:pt x="24332" y="4052"/>
                  </a:cubicBezTo>
                  <a:cubicBezTo>
                    <a:pt x="24232" y="2295"/>
                    <a:pt x="22772" y="978"/>
                    <a:pt x="21090" y="978"/>
                  </a:cubicBezTo>
                  <a:cubicBezTo>
                    <a:pt x="20863" y="978"/>
                    <a:pt x="20632" y="1002"/>
                    <a:pt x="20399" y="1053"/>
                  </a:cubicBezTo>
                  <a:cubicBezTo>
                    <a:pt x="18848" y="337"/>
                    <a:pt x="17228" y="0"/>
                    <a:pt x="15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120;p58">
              <a:extLst>
                <a:ext uri="{FF2B5EF4-FFF2-40B4-BE49-F238E27FC236}">
                  <a16:creationId xmlns:a16="http://schemas.microsoft.com/office/drawing/2014/main" id="{41FBBD7F-B603-418A-A397-267F12FAAF93}"/>
                </a:ext>
              </a:extLst>
            </p:cNvPr>
            <p:cNvSpPr/>
            <p:nvPr/>
          </p:nvSpPr>
          <p:spPr>
            <a:xfrm>
              <a:off x="6374904" y="4046210"/>
              <a:ext cx="172085" cy="170219"/>
            </a:xfrm>
            <a:custGeom>
              <a:avLst/>
              <a:gdLst/>
              <a:ahLst/>
              <a:cxnLst/>
              <a:rect l="l" t="t" r="r" b="b"/>
              <a:pathLst>
                <a:path w="5165" h="5109" extrusionOk="0">
                  <a:moveTo>
                    <a:pt x="195" y="0"/>
                  </a:moveTo>
                  <a:lnTo>
                    <a:pt x="0" y="5108"/>
                  </a:lnTo>
                  <a:lnTo>
                    <a:pt x="5165" y="3543"/>
                  </a:lnTo>
                  <a:cubicBezTo>
                    <a:pt x="4727" y="2262"/>
                    <a:pt x="3795" y="1200"/>
                    <a:pt x="2579" y="600"/>
                  </a:cubicBezTo>
                  <a:lnTo>
                    <a:pt x="957" y="3941"/>
                  </a:lnTo>
                  <a:lnTo>
                    <a:pt x="1906" y="316"/>
                  </a:lnTo>
                  <a:cubicBezTo>
                    <a:pt x="1354" y="122"/>
                    <a:pt x="779" y="16"/>
                    <a:pt x="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121;p58">
              <a:extLst>
                <a:ext uri="{FF2B5EF4-FFF2-40B4-BE49-F238E27FC236}">
                  <a16:creationId xmlns:a16="http://schemas.microsoft.com/office/drawing/2014/main" id="{42C39FE0-A5A4-49D7-9849-F5C824DFEE68}"/>
                </a:ext>
              </a:extLst>
            </p:cNvPr>
            <p:cNvSpPr/>
            <p:nvPr/>
          </p:nvSpPr>
          <p:spPr>
            <a:xfrm>
              <a:off x="6195254" y="4047542"/>
              <a:ext cx="362561" cy="331243"/>
            </a:xfrm>
            <a:custGeom>
              <a:avLst/>
              <a:gdLst/>
              <a:ahLst/>
              <a:cxnLst/>
              <a:rect l="l" t="t" r="r" b="b"/>
              <a:pathLst>
                <a:path w="10882" h="9942" extrusionOk="0">
                  <a:moveTo>
                    <a:pt x="4671" y="1"/>
                  </a:moveTo>
                  <a:cubicBezTo>
                    <a:pt x="3625" y="122"/>
                    <a:pt x="2636" y="544"/>
                    <a:pt x="1825" y="1217"/>
                  </a:cubicBezTo>
                  <a:lnTo>
                    <a:pt x="3203" y="3138"/>
                  </a:lnTo>
                  <a:lnTo>
                    <a:pt x="1274" y="1728"/>
                  </a:lnTo>
                  <a:cubicBezTo>
                    <a:pt x="1079" y="1947"/>
                    <a:pt x="901" y="2182"/>
                    <a:pt x="738" y="2425"/>
                  </a:cubicBezTo>
                  <a:lnTo>
                    <a:pt x="4784" y="4598"/>
                  </a:lnTo>
                  <a:lnTo>
                    <a:pt x="4784" y="4598"/>
                  </a:lnTo>
                  <a:lnTo>
                    <a:pt x="252" y="3463"/>
                  </a:lnTo>
                  <a:cubicBezTo>
                    <a:pt x="82" y="3941"/>
                    <a:pt x="1" y="4444"/>
                    <a:pt x="1" y="4946"/>
                  </a:cubicBezTo>
                  <a:cubicBezTo>
                    <a:pt x="1" y="5757"/>
                    <a:pt x="220" y="6560"/>
                    <a:pt x="625" y="7265"/>
                  </a:cubicBezTo>
                  <a:lnTo>
                    <a:pt x="4492" y="5773"/>
                  </a:lnTo>
                  <a:lnTo>
                    <a:pt x="1209" y="8092"/>
                  </a:lnTo>
                  <a:cubicBezTo>
                    <a:pt x="2258" y="9270"/>
                    <a:pt x="3759" y="9941"/>
                    <a:pt x="5336" y="9941"/>
                  </a:cubicBezTo>
                  <a:cubicBezTo>
                    <a:pt x="5355" y="9941"/>
                    <a:pt x="5373" y="9941"/>
                    <a:pt x="5392" y="9941"/>
                  </a:cubicBezTo>
                  <a:cubicBezTo>
                    <a:pt x="7233" y="9941"/>
                    <a:pt x="8854" y="9090"/>
                    <a:pt x="9827" y="7784"/>
                  </a:cubicBezTo>
                  <a:lnTo>
                    <a:pt x="6114" y="5773"/>
                  </a:lnTo>
                  <a:lnTo>
                    <a:pt x="10192" y="7217"/>
                  </a:lnTo>
                  <a:cubicBezTo>
                    <a:pt x="10695" y="6325"/>
                    <a:pt x="10881" y="5295"/>
                    <a:pt x="10735" y="4282"/>
                  </a:cubicBezTo>
                  <a:lnTo>
                    <a:pt x="10735" y="4282"/>
                  </a:lnTo>
                  <a:lnTo>
                    <a:pt x="5425" y="5011"/>
                  </a:lnTo>
                  <a:lnTo>
                    <a:pt x="46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122;p58">
              <a:extLst>
                <a:ext uri="{FF2B5EF4-FFF2-40B4-BE49-F238E27FC236}">
                  <a16:creationId xmlns:a16="http://schemas.microsoft.com/office/drawing/2014/main" id="{EA5A34F0-CCCC-48E5-B368-AEA993AA4B9B}"/>
                </a:ext>
              </a:extLst>
            </p:cNvPr>
            <p:cNvSpPr/>
            <p:nvPr/>
          </p:nvSpPr>
          <p:spPr>
            <a:xfrm>
              <a:off x="4990178" y="3711166"/>
              <a:ext cx="1194033" cy="653556"/>
            </a:xfrm>
            <a:custGeom>
              <a:avLst/>
              <a:gdLst/>
              <a:ahLst/>
              <a:cxnLst/>
              <a:rect l="l" t="t" r="r" b="b"/>
              <a:pathLst>
                <a:path w="35838" h="19616" extrusionOk="0">
                  <a:moveTo>
                    <a:pt x="15585" y="1"/>
                  </a:moveTo>
                  <a:cubicBezTo>
                    <a:pt x="11458" y="1"/>
                    <a:pt x="7466" y="2010"/>
                    <a:pt x="5036" y="5581"/>
                  </a:cubicBezTo>
                  <a:cubicBezTo>
                    <a:pt x="2798" y="6594"/>
                    <a:pt x="1712" y="9148"/>
                    <a:pt x="2531" y="11459"/>
                  </a:cubicBezTo>
                  <a:cubicBezTo>
                    <a:pt x="536" y="13680"/>
                    <a:pt x="1" y="16859"/>
                    <a:pt x="1152" y="19615"/>
                  </a:cubicBezTo>
                  <a:lnTo>
                    <a:pt x="33356" y="19615"/>
                  </a:lnTo>
                  <a:cubicBezTo>
                    <a:pt x="35837" y="15488"/>
                    <a:pt x="33632" y="10137"/>
                    <a:pt x="28970" y="8945"/>
                  </a:cubicBezTo>
                  <a:cubicBezTo>
                    <a:pt x="28654" y="8102"/>
                    <a:pt x="28102" y="7364"/>
                    <a:pt x="27381" y="6821"/>
                  </a:cubicBezTo>
                  <a:cubicBezTo>
                    <a:pt x="28035" y="3407"/>
                    <a:pt x="25348" y="515"/>
                    <a:pt x="22190" y="515"/>
                  </a:cubicBezTo>
                  <a:cubicBezTo>
                    <a:pt x="21553" y="515"/>
                    <a:pt x="20897" y="632"/>
                    <a:pt x="20246" y="886"/>
                  </a:cubicBezTo>
                  <a:cubicBezTo>
                    <a:pt x="18724" y="288"/>
                    <a:pt x="17145" y="1"/>
                    <a:pt x="155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123;p58">
              <a:extLst>
                <a:ext uri="{FF2B5EF4-FFF2-40B4-BE49-F238E27FC236}">
                  <a16:creationId xmlns:a16="http://schemas.microsoft.com/office/drawing/2014/main" id="{6FDCFF36-629A-485D-8023-00CDD6101FAA}"/>
                </a:ext>
              </a:extLst>
            </p:cNvPr>
            <p:cNvSpPr/>
            <p:nvPr/>
          </p:nvSpPr>
          <p:spPr>
            <a:xfrm>
              <a:off x="5535592" y="3997033"/>
              <a:ext cx="419001" cy="383618"/>
            </a:xfrm>
            <a:custGeom>
              <a:avLst/>
              <a:gdLst/>
              <a:ahLst/>
              <a:cxnLst/>
              <a:rect l="l" t="t" r="r" b="b"/>
              <a:pathLst>
                <a:path w="12576" h="11514" extrusionOk="0">
                  <a:moveTo>
                    <a:pt x="6252" y="1"/>
                  </a:moveTo>
                  <a:cubicBezTo>
                    <a:pt x="5554" y="1"/>
                    <a:pt x="4865" y="106"/>
                    <a:pt x="4200" y="317"/>
                  </a:cubicBezTo>
                  <a:lnTo>
                    <a:pt x="5725" y="5417"/>
                  </a:lnTo>
                  <a:lnTo>
                    <a:pt x="3025" y="828"/>
                  </a:lnTo>
                  <a:cubicBezTo>
                    <a:pt x="1581" y="1630"/>
                    <a:pt x="527" y="2952"/>
                    <a:pt x="155" y="4517"/>
                  </a:cubicBezTo>
                  <a:lnTo>
                    <a:pt x="5425" y="5571"/>
                  </a:lnTo>
                  <a:lnTo>
                    <a:pt x="5425" y="5571"/>
                  </a:lnTo>
                  <a:lnTo>
                    <a:pt x="9" y="5441"/>
                  </a:lnTo>
                  <a:cubicBezTo>
                    <a:pt x="0" y="5546"/>
                    <a:pt x="0" y="5644"/>
                    <a:pt x="0" y="5757"/>
                  </a:cubicBezTo>
                  <a:cubicBezTo>
                    <a:pt x="0" y="7046"/>
                    <a:pt x="471" y="8303"/>
                    <a:pt x="1314" y="9284"/>
                  </a:cubicBezTo>
                  <a:lnTo>
                    <a:pt x="5279" y="6657"/>
                  </a:lnTo>
                  <a:lnTo>
                    <a:pt x="5279" y="6657"/>
                  </a:lnTo>
                  <a:lnTo>
                    <a:pt x="1663" y="9657"/>
                  </a:lnTo>
                  <a:cubicBezTo>
                    <a:pt x="2872" y="10843"/>
                    <a:pt x="4502" y="11514"/>
                    <a:pt x="6199" y="11514"/>
                  </a:cubicBezTo>
                  <a:cubicBezTo>
                    <a:pt x="6219" y="11514"/>
                    <a:pt x="6239" y="11514"/>
                    <a:pt x="6260" y="11514"/>
                  </a:cubicBezTo>
                  <a:cubicBezTo>
                    <a:pt x="8968" y="11514"/>
                    <a:pt x="11278" y="9916"/>
                    <a:pt x="12138" y="7687"/>
                  </a:cubicBezTo>
                  <a:lnTo>
                    <a:pt x="7727" y="6041"/>
                  </a:lnTo>
                  <a:lnTo>
                    <a:pt x="7727" y="6041"/>
                  </a:lnTo>
                  <a:lnTo>
                    <a:pt x="12373" y="6933"/>
                  </a:lnTo>
                  <a:cubicBezTo>
                    <a:pt x="12576" y="6017"/>
                    <a:pt x="12543" y="5060"/>
                    <a:pt x="12259" y="4168"/>
                  </a:cubicBezTo>
                  <a:lnTo>
                    <a:pt x="6787" y="5425"/>
                  </a:lnTo>
                  <a:cubicBezTo>
                    <a:pt x="6787" y="5425"/>
                    <a:pt x="10005" y="3641"/>
                    <a:pt x="11700" y="2928"/>
                  </a:cubicBezTo>
                  <a:cubicBezTo>
                    <a:pt x="10792" y="1460"/>
                    <a:pt x="9211" y="398"/>
                    <a:pt x="7346" y="90"/>
                  </a:cubicBezTo>
                  <a:lnTo>
                    <a:pt x="6673" y="3568"/>
                  </a:lnTo>
                  <a:lnTo>
                    <a:pt x="6762" y="17"/>
                  </a:lnTo>
                  <a:cubicBezTo>
                    <a:pt x="6592" y="9"/>
                    <a:pt x="6430" y="1"/>
                    <a:pt x="62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124;p58">
              <a:extLst>
                <a:ext uri="{FF2B5EF4-FFF2-40B4-BE49-F238E27FC236}">
                  <a16:creationId xmlns:a16="http://schemas.microsoft.com/office/drawing/2014/main" id="{93C24896-4C0B-4DB0-8ECD-D5796B7264DD}"/>
                </a:ext>
              </a:extLst>
            </p:cNvPr>
            <p:cNvSpPr/>
            <p:nvPr/>
          </p:nvSpPr>
          <p:spPr>
            <a:xfrm>
              <a:off x="4889424" y="4364428"/>
              <a:ext cx="2255895" cy="76197"/>
            </a:xfrm>
            <a:custGeom>
              <a:avLst/>
              <a:gdLst/>
              <a:ahLst/>
              <a:cxnLst/>
              <a:rect l="l" t="t" r="r" b="b"/>
              <a:pathLst>
                <a:path w="67709" h="2287" extrusionOk="0">
                  <a:moveTo>
                    <a:pt x="16824" y="0"/>
                  </a:moveTo>
                  <a:cubicBezTo>
                    <a:pt x="15965" y="0"/>
                    <a:pt x="15122" y="0"/>
                    <a:pt x="14303" y="8"/>
                  </a:cubicBezTo>
                  <a:lnTo>
                    <a:pt x="4176" y="8"/>
                  </a:lnTo>
                  <a:cubicBezTo>
                    <a:pt x="4176" y="8"/>
                    <a:pt x="4090" y="1"/>
                    <a:pt x="3946" y="1"/>
                  </a:cubicBezTo>
                  <a:cubicBezTo>
                    <a:pt x="3512" y="1"/>
                    <a:pt x="2555" y="69"/>
                    <a:pt x="1825" y="616"/>
                  </a:cubicBezTo>
                  <a:cubicBezTo>
                    <a:pt x="657" y="779"/>
                    <a:pt x="1" y="949"/>
                    <a:pt x="1" y="1135"/>
                  </a:cubicBezTo>
                  <a:cubicBezTo>
                    <a:pt x="1" y="1768"/>
                    <a:pt x="7533" y="2287"/>
                    <a:pt x="16824" y="2287"/>
                  </a:cubicBezTo>
                  <a:cubicBezTo>
                    <a:pt x="26116" y="2287"/>
                    <a:pt x="33648" y="1768"/>
                    <a:pt x="33648" y="1135"/>
                  </a:cubicBezTo>
                  <a:lnTo>
                    <a:pt x="34061" y="1135"/>
                  </a:lnTo>
                  <a:cubicBezTo>
                    <a:pt x="34061" y="1768"/>
                    <a:pt x="41594" y="2287"/>
                    <a:pt x="50885" y="2287"/>
                  </a:cubicBezTo>
                  <a:cubicBezTo>
                    <a:pt x="60177" y="2287"/>
                    <a:pt x="67709" y="1768"/>
                    <a:pt x="67709" y="1135"/>
                  </a:cubicBezTo>
                  <a:cubicBezTo>
                    <a:pt x="67709" y="1006"/>
                    <a:pt x="67336" y="868"/>
                    <a:pt x="66655" y="746"/>
                  </a:cubicBezTo>
                  <a:cubicBezTo>
                    <a:pt x="66630" y="608"/>
                    <a:pt x="66501" y="162"/>
                    <a:pt x="65779" y="8"/>
                  </a:cubicBezTo>
                  <a:lnTo>
                    <a:pt x="53407" y="8"/>
                  </a:lnTo>
                  <a:cubicBezTo>
                    <a:pt x="52580" y="0"/>
                    <a:pt x="51744" y="0"/>
                    <a:pt x="50885" y="0"/>
                  </a:cubicBezTo>
                  <a:cubicBezTo>
                    <a:pt x="50026" y="0"/>
                    <a:pt x="49182" y="0"/>
                    <a:pt x="48363" y="8"/>
                  </a:cubicBezTo>
                  <a:lnTo>
                    <a:pt x="19338" y="8"/>
                  </a:lnTo>
                  <a:cubicBezTo>
                    <a:pt x="18519" y="0"/>
                    <a:pt x="17676" y="0"/>
                    <a:pt x="16824" y="0"/>
                  </a:cubicBezTo>
                  <a:close/>
                </a:path>
              </a:pathLst>
            </a:custGeom>
            <a:solidFill>
              <a:srgbClr val="F1E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125;p58">
              <a:extLst>
                <a:ext uri="{FF2B5EF4-FFF2-40B4-BE49-F238E27FC236}">
                  <a16:creationId xmlns:a16="http://schemas.microsoft.com/office/drawing/2014/main" id="{6D4243F2-C4A9-4E09-B7A6-CA26B7B62C5E}"/>
                </a:ext>
              </a:extLst>
            </p:cNvPr>
            <p:cNvSpPr/>
            <p:nvPr/>
          </p:nvSpPr>
          <p:spPr>
            <a:xfrm>
              <a:off x="5408351" y="2545875"/>
              <a:ext cx="790724" cy="692937"/>
            </a:xfrm>
            <a:custGeom>
              <a:avLst/>
              <a:gdLst/>
              <a:ahLst/>
              <a:cxnLst/>
              <a:rect l="l" t="t" r="r" b="b"/>
              <a:pathLst>
                <a:path w="23733" h="20798" fill="none" extrusionOk="0">
                  <a:moveTo>
                    <a:pt x="23732" y="7152"/>
                  </a:moveTo>
                  <a:cubicBezTo>
                    <a:pt x="22427" y="6973"/>
                    <a:pt x="20748" y="6487"/>
                    <a:pt x="20084" y="4922"/>
                  </a:cubicBezTo>
                  <a:cubicBezTo>
                    <a:pt x="19743" y="4128"/>
                    <a:pt x="19419" y="3025"/>
                    <a:pt x="19857" y="1874"/>
                  </a:cubicBezTo>
                  <a:cubicBezTo>
                    <a:pt x="20124" y="1184"/>
                    <a:pt x="20951" y="795"/>
                    <a:pt x="21648" y="876"/>
                  </a:cubicBezTo>
                  <a:cubicBezTo>
                    <a:pt x="23238" y="1079"/>
                    <a:pt x="23611" y="2603"/>
                    <a:pt x="22994" y="3730"/>
                  </a:cubicBezTo>
                  <a:cubicBezTo>
                    <a:pt x="22070" y="5433"/>
                    <a:pt x="18519" y="5417"/>
                    <a:pt x="15503" y="4103"/>
                  </a:cubicBezTo>
                  <a:cubicBezTo>
                    <a:pt x="12803" y="2936"/>
                    <a:pt x="12876" y="1144"/>
                    <a:pt x="10111" y="479"/>
                  </a:cubicBezTo>
                  <a:cubicBezTo>
                    <a:pt x="9900" y="430"/>
                    <a:pt x="7144" y="1"/>
                    <a:pt x="5692" y="1760"/>
                  </a:cubicBezTo>
                  <a:cubicBezTo>
                    <a:pt x="4914" y="2709"/>
                    <a:pt x="4476" y="4233"/>
                    <a:pt x="5368" y="5279"/>
                  </a:cubicBezTo>
                  <a:cubicBezTo>
                    <a:pt x="6049" y="6073"/>
                    <a:pt x="7152" y="6098"/>
                    <a:pt x="7744" y="5433"/>
                  </a:cubicBezTo>
                  <a:cubicBezTo>
                    <a:pt x="8563" y="4525"/>
                    <a:pt x="8400" y="3349"/>
                    <a:pt x="7419" y="2693"/>
                  </a:cubicBezTo>
                  <a:cubicBezTo>
                    <a:pt x="6219" y="1898"/>
                    <a:pt x="3836" y="3098"/>
                    <a:pt x="2684" y="4598"/>
                  </a:cubicBezTo>
                  <a:cubicBezTo>
                    <a:pt x="1" y="8108"/>
                    <a:pt x="2044" y="15470"/>
                    <a:pt x="7241" y="18908"/>
                  </a:cubicBezTo>
                  <a:cubicBezTo>
                    <a:pt x="9771" y="20578"/>
                    <a:pt x="12454" y="20797"/>
                    <a:pt x="13978" y="20789"/>
                  </a:cubicBezTo>
                </a:path>
              </a:pathLst>
            </a:custGeom>
            <a:noFill/>
            <a:ln w="1225" cap="rnd" cmpd="sng">
              <a:solidFill>
                <a:srgbClr val="C6C6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126;p58">
              <a:extLst>
                <a:ext uri="{FF2B5EF4-FFF2-40B4-BE49-F238E27FC236}">
                  <a16:creationId xmlns:a16="http://schemas.microsoft.com/office/drawing/2014/main" id="{9C59907E-6247-4786-A124-316966868120}"/>
                </a:ext>
              </a:extLst>
            </p:cNvPr>
            <p:cNvSpPr/>
            <p:nvPr/>
          </p:nvSpPr>
          <p:spPr>
            <a:xfrm>
              <a:off x="5383229" y="2934327"/>
              <a:ext cx="365793" cy="360629"/>
            </a:xfrm>
            <a:custGeom>
              <a:avLst/>
              <a:gdLst/>
              <a:ahLst/>
              <a:cxnLst/>
              <a:rect l="l" t="t" r="r" b="b"/>
              <a:pathLst>
                <a:path w="10979" h="10824" extrusionOk="0">
                  <a:moveTo>
                    <a:pt x="1647" y="1"/>
                  </a:moveTo>
                  <a:lnTo>
                    <a:pt x="1647" y="1"/>
                  </a:lnTo>
                  <a:cubicBezTo>
                    <a:pt x="1647" y="1"/>
                    <a:pt x="1" y="10176"/>
                    <a:pt x="3909" y="10727"/>
                  </a:cubicBezTo>
                  <a:cubicBezTo>
                    <a:pt x="4389" y="10794"/>
                    <a:pt x="4858" y="10823"/>
                    <a:pt x="5312" y="10823"/>
                  </a:cubicBezTo>
                  <a:cubicBezTo>
                    <a:pt x="8546" y="10823"/>
                    <a:pt x="10979" y="9333"/>
                    <a:pt x="10979" y="9333"/>
                  </a:cubicBezTo>
                  <a:lnTo>
                    <a:pt x="10833" y="8117"/>
                  </a:lnTo>
                  <a:cubicBezTo>
                    <a:pt x="9544" y="8462"/>
                    <a:pt x="8417" y="8578"/>
                    <a:pt x="7489" y="8578"/>
                  </a:cubicBezTo>
                  <a:cubicBezTo>
                    <a:pt x="5632" y="8578"/>
                    <a:pt x="4565" y="8117"/>
                    <a:pt x="4565" y="8117"/>
                  </a:cubicBezTo>
                  <a:cubicBezTo>
                    <a:pt x="4257" y="455"/>
                    <a:pt x="1647" y="1"/>
                    <a:pt x="1647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127;p58">
              <a:extLst>
                <a:ext uri="{FF2B5EF4-FFF2-40B4-BE49-F238E27FC236}">
                  <a16:creationId xmlns:a16="http://schemas.microsoft.com/office/drawing/2014/main" id="{74DDDA16-3AE3-4C02-AD6F-968E8C9636EA}"/>
                </a:ext>
              </a:extLst>
            </p:cNvPr>
            <p:cNvSpPr/>
            <p:nvPr/>
          </p:nvSpPr>
          <p:spPr>
            <a:xfrm>
              <a:off x="5881632" y="2982672"/>
              <a:ext cx="478173" cy="331509"/>
            </a:xfrm>
            <a:custGeom>
              <a:avLst/>
              <a:gdLst/>
              <a:ahLst/>
              <a:cxnLst/>
              <a:rect l="l" t="t" r="r" b="b"/>
              <a:pathLst>
                <a:path w="14352" h="9950" extrusionOk="0">
                  <a:moveTo>
                    <a:pt x="1" y="1"/>
                  </a:moveTo>
                  <a:lnTo>
                    <a:pt x="1" y="9949"/>
                  </a:lnTo>
                  <a:lnTo>
                    <a:pt x="14351" y="9949"/>
                  </a:lnTo>
                  <a:lnTo>
                    <a:pt x="14351" y="3625"/>
                  </a:lnTo>
                  <a:cubicBezTo>
                    <a:pt x="14351" y="1623"/>
                    <a:pt x="12770" y="1"/>
                    <a:pt x="10824" y="1"/>
                  </a:cubicBez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128;p58">
              <a:extLst>
                <a:ext uri="{FF2B5EF4-FFF2-40B4-BE49-F238E27FC236}">
                  <a16:creationId xmlns:a16="http://schemas.microsoft.com/office/drawing/2014/main" id="{AC39DF5E-0838-46F1-BDAC-C9BFEFC41A37}"/>
                </a:ext>
              </a:extLst>
            </p:cNvPr>
            <p:cNvSpPr/>
            <p:nvPr/>
          </p:nvSpPr>
          <p:spPr>
            <a:xfrm>
              <a:off x="5738998" y="2982672"/>
              <a:ext cx="262609" cy="331509"/>
            </a:xfrm>
            <a:custGeom>
              <a:avLst/>
              <a:gdLst/>
              <a:ahLst/>
              <a:cxnLst/>
              <a:rect l="l" t="t" r="r" b="b"/>
              <a:pathLst>
                <a:path w="7882" h="9950" extrusionOk="0">
                  <a:moveTo>
                    <a:pt x="3941" y="1"/>
                  </a:moveTo>
                  <a:cubicBezTo>
                    <a:pt x="1768" y="1"/>
                    <a:pt x="1" y="1623"/>
                    <a:pt x="1" y="3625"/>
                  </a:cubicBezTo>
                  <a:lnTo>
                    <a:pt x="1" y="9949"/>
                  </a:lnTo>
                  <a:lnTo>
                    <a:pt x="7881" y="9949"/>
                  </a:lnTo>
                  <a:lnTo>
                    <a:pt x="7881" y="3625"/>
                  </a:lnTo>
                  <a:cubicBezTo>
                    <a:pt x="7881" y="1623"/>
                    <a:pt x="6114" y="1"/>
                    <a:pt x="3941" y="1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129;p58">
              <a:extLst>
                <a:ext uri="{FF2B5EF4-FFF2-40B4-BE49-F238E27FC236}">
                  <a16:creationId xmlns:a16="http://schemas.microsoft.com/office/drawing/2014/main" id="{3335CD42-8DDC-4F6D-A174-FC6F69B7280D}"/>
                </a:ext>
              </a:extLst>
            </p:cNvPr>
            <p:cNvSpPr/>
            <p:nvPr/>
          </p:nvSpPr>
          <p:spPr>
            <a:xfrm>
              <a:off x="5746828" y="2990235"/>
              <a:ext cx="246949" cy="316116"/>
            </a:xfrm>
            <a:custGeom>
              <a:avLst/>
              <a:gdLst/>
              <a:ahLst/>
              <a:cxnLst/>
              <a:rect l="l" t="t" r="r" b="b"/>
              <a:pathLst>
                <a:path w="7412" h="9488" extrusionOk="0">
                  <a:moveTo>
                    <a:pt x="3706" y="1"/>
                  </a:moveTo>
                  <a:cubicBezTo>
                    <a:pt x="1655" y="1"/>
                    <a:pt x="1" y="1550"/>
                    <a:pt x="1" y="3463"/>
                  </a:cubicBezTo>
                  <a:lnTo>
                    <a:pt x="1" y="9487"/>
                  </a:lnTo>
                  <a:lnTo>
                    <a:pt x="7411" y="9487"/>
                  </a:lnTo>
                  <a:lnTo>
                    <a:pt x="7411" y="3463"/>
                  </a:lnTo>
                  <a:cubicBezTo>
                    <a:pt x="7411" y="1550"/>
                    <a:pt x="5757" y="1"/>
                    <a:pt x="3706" y="1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130;p58">
              <a:extLst>
                <a:ext uri="{FF2B5EF4-FFF2-40B4-BE49-F238E27FC236}">
                  <a16:creationId xmlns:a16="http://schemas.microsoft.com/office/drawing/2014/main" id="{367C60B9-629D-43CA-9F30-CE4AA87062E6}"/>
                </a:ext>
              </a:extLst>
            </p:cNvPr>
            <p:cNvSpPr/>
            <p:nvPr/>
          </p:nvSpPr>
          <p:spPr>
            <a:xfrm>
              <a:off x="5993747" y="3314151"/>
              <a:ext cx="366059" cy="11361"/>
            </a:xfrm>
            <a:custGeom>
              <a:avLst/>
              <a:gdLst/>
              <a:ahLst/>
              <a:cxnLst/>
              <a:rect l="l" t="t" r="r" b="b"/>
              <a:pathLst>
                <a:path w="10987" h="341" extrusionOk="0">
                  <a:moveTo>
                    <a:pt x="0" y="0"/>
                  </a:moveTo>
                  <a:lnTo>
                    <a:pt x="0" y="341"/>
                  </a:lnTo>
                  <a:lnTo>
                    <a:pt x="10986" y="341"/>
                  </a:lnTo>
                  <a:lnTo>
                    <a:pt x="10986" y="0"/>
                  </a:lnTo>
                  <a:close/>
                </a:path>
              </a:pathLst>
            </a:custGeom>
            <a:solidFill>
              <a:srgbClr val="DE8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131;p58">
              <a:extLst>
                <a:ext uri="{FF2B5EF4-FFF2-40B4-BE49-F238E27FC236}">
                  <a16:creationId xmlns:a16="http://schemas.microsoft.com/office/drawing/2014/main" id="{D47388CE-0652-405A-9059-512BCC442E26}"/>
                </a:ext>
              </a:extLst>
            </p:cNvPr>
            <p:cNvSpPr/>
            <p:nvPr/>
          </p:nvSpPr>
          <p:spPr>
            <a:xfrm>
              <a:off x="6079641" y="3314151"/>
              <a:ext cx="37316" cy="1050567"/>
            </a:xfrm>
            <a:custGeom>
              <a:avLst/>
              <a:gdLst/>
              <a:ahLst/>
              <a:cxnLst/>
              <a:rect l="l" t="t" r="r" b="b"/>
              <a:pathLst>
                <a:path w="1120" h="31532" extrusionOk="0">
                  <a:moveTo>
                    <a:pt x="0" y="0"/>
                  </a:moveTo>
                  <a:lnTo>
                    <a:pt x="0" y="31531"/>
                  </a:lnTo>
                  <a:lnTo>
                    <a:pt x="1119" y="31531"/>
                  </a:lnTo>
                  <a:lnTo>
                    <a:pt x="1119" y="0"/>
                  </a:lnTo>
                  <a:close/>
                </a:path>
              </a:pathLst>
            </a:custGeom>
            <a:solidFill>
              <a:srgbClr val="DE8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32;p58">
              <a:extLst>
                <a:ext uri="{FF2B5EF4-FFF2-40B4-BE49-F238E27FC236}">
                  <a16:creationId xmlns:a16="http://schemas.microsoft.com/office/drawing/2014/main" id="{19F9A4F1-04FD-4D6B-8C51-497DE138A3CC}"/>
                </a:ext>
              </a:extLst>
            </p:cNvPr>
            <p:cNvSpPr/>
            <p:nvPr/>
          </p:nvSpPr>
          <p:spPr>
            <a:xfrm>
              <a:off x="6057484" y="3314151"/>
              <a:ext cx="22189" cy="1050567"/>
            </a:xfrm>
            <a:custGeom>
              <a:avLst/>
              <a:gdLst/>
              <a:ahLst/>
              <a:cxnLst/>
              <a:rect l="l" t="t" r="r" b="b"/>
              <a:pathLst>
                <a:path w="666" h="31532" extrusionOk="0">
                  <a:moveTo>
                    <a:pt x="1" y="0"/>
                  </a:moveTo>
                  <a:lnTo>
                    <a:pt x="1" y="31531"/>
                  </a:lnTo>
                  <a:lnTo>
                    <a:pt x="665" y="31531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33;p58">
              <a:extLst>
                <a:ext uri="{FF2B5EF4-FFF2-40B4-BE49-F238E27FC236}">
                  <a16:creationId xmlns:a16="http://schemas.microsoft.com/office/drawing/2014/main" id="{654AB269-8415-4766-9404-C0D1AE2C34C0}"/>
                </a:ext>
              </a:extLst>
            </p:cNvPr>
            <p:cNvSpPr/>
            <p:nvPr/>
          </p:nvSpPr>
          <p:spPr>
            <a:xfrm>
              <a:off x="6079641" y="3325479"/>
              <a:ext cx="37316" cy="37582"/>
            </a:xfrm>
            <a:custGeom>
              <a:avLst/>
              <a:gdLst/>
              <a:ahLst/>
              <a:cxnLst/>
              <a:rect l="l" t="t" r="r" b="b"/>
              <a:pathLst>
                <a:path w="1120" h="1128" extrusionOk="0">
                  <a:moveTo>
                    <a:pt x="0" y="1"/>
                  </a:moveTo>
                  <a:lnTo>
                    <a:pt x="0" y="390"/>
                  </a:lnTo>
                  <a:lnTo>
                    <a:pt x="1119" y="1128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34;p58">
              <a:extLst>
                <a:ext uri="{FF2B5EF4-FFF2-40B4-BE49-F238E27FC236}">
                  <a16:creationId xmlns:a16="http://schemas.microsoft.com/office/drawing/2014/main" id="{9CEEF2DD-B8F1-4736-866A-AF3497045392}"/>
                </a:ext>
              </a:extLst>
            </p:cNvPr>
            <p:cNvSpPr/>
            <p:nvPr/>
          </p:nvSpPr>
          <p:spPr>
            <a:xfrm>
              <a:off x="5746828" y="2990235"/>
              <a:ext cx="129172" cy="316116"/>
            </a:xfrm>
            <a:custGeom>
              <a:avLst/>
              <a:gdLst/>
              <a:ahLst/>
              <a:cxnLst/>
              <a:rect l="l" t="t" r="r" b="b"/>
              <a:pathLst>
                <a:path w="3877" h="9488" extrusionOk="0">
                  <a:moveTo>
                    <a:pt x="3706" y="1"/>
                  </a:moveTo>
                  <a:cubicBezTo>
                    <a:pt x="1655" y="1"/>
                    <a:pt x="1" y="1550"/>
                    <a:pt x="1" y="3463"/>
                  </a:cubicBezTo>
                  <a:lnTo>
                    <a:pt x="1" y="9487"/>
                  </a:lnTo>
                  <a:lnTo>
                    <a:pt x="333" y="9487"/>
                  </a:lnTo>
                  <a:lnTo>
                    <a:pt x="333" y="3463"/>
                  </a:lnTo>
                  <a:cubicBezTo>
                    <a:pt x="333" y="1606"/>
                    <a:pt x="1906" y="98"/>
                    <a:pt x="3876" y="9"/>
                  </a:cubicBezTo>
                  <a:cubicBezTo>
                    <a:pt x="3819" y="9"/>
                    <a:pt x="3763" y="1"/>
                    <a:pt x="3706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5;p58">
              <a:extLst>
                <a:ext uri="{FF2B5EF4-FFF2-40B4-BE49-F238E27FC236}">
                  <a16:creationId xmlns:a16="http://schemas.microsoft.com/office/drawing/2014/main" id="{749A94C1-4364-4321-B48B-0044AD72929E}"/>
                </a:ext>
              </a:extLst>
            </p:cNvPr>
            <p:cNvSpPr/>
            <p:nvPr/>
          </p:nvSpPr>
          <p:spPr>
            <a:xfrm>
              <a:off x="5746828" y="3297125"/>
              <a:ext cx="246949" cy="311219"/>
            </a:xfrm>
            <a:custGeom>
              <a:avLst/>
              <a:gdLst/>
              <a:ahLst/>
              <a:cxnLst/>
              <a:rect l="l" t="t" r="r" b="b"/>
              <a:pathLst>
                <a:path w="7412" h="9341" extrusionOk="0">
                  <a:moveTo>
                    <a:pt x="1" y="0"/>
                  </a:moveTo>
                  <a:lnTo>
                    <a:pt x="1" y="5935"/>
                  </a:lnTo>
                  <a:cubicBezTo>
                    <a:pt x="1" y="7816"/>
                    <a:pt x="1655" y="9341"/>
                    <a:pt x="3706" y="9341"/>
                  </a:cubicBezTo>
                  <a:cubicBezTo>
                    <a:pt x="5757" y="9341"/>
                    <a:pt x="7411" y="7816"/>
                    <a:pt x="7411" y="5935"/>
                  </a:cubicBezTo>
                  <a:lnTo>
                    <a:pt x="7411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36;p58">
              <a:extLst>
                <a:ext uri="{FF2B5EF4-FFF2-40B4-BE49-F238E27FC236}">
                  <a16:creationId xmlns:a16="http://schemas.microsoft.com/office/drawing/2014/main" id="{16E14F14-3F2C-43FE-9EB0-D3024C6D0074}"/>
                </a:ext>
              </a:extLst>
            </p:cNvPr>
            <p:cNvSpPr/>
            <p:nvPr/>
          </p:nvSpPr>
          <p:spPr>
            <a:xfrm>
              <a:off x="5746828" y="3297125"/>
              <a:ext cx="246949" cy="287164"/>
            </a:xfrm>
            <a:custGeom>
              <a:avLst/>
              <a:gdLst/>
              <a:ahLst/>
              <a:cxnLst/>
              <a:rect l="l" t="t" r="r" b="b"/>
              <a:pathLst>
                <a:path w="7412" h="8619" extrusionOk="0">
                  <a:moveTo>
                    <a:pt x="1" y="0"/>
                  </a:moveTo>
                  <a:lnTo>
                    <a:pt x="1" y="5935"/>
                  </a:lnTo>
                  <a:cubicBezTo>
                    <a:pt x="1" y="7030"/>
                    <a:pt x="560" y="7995"/>
                    <a:pt x="1436" y="8619"/>
                  </a:cubicBezTo>
                  <a:cubicBezTo>
                    <a:pt x="1695" y="1679"/>
                    <a:pt x="7411" y="0"/>
                    <a:pt x="7411" y="0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37;p58">
              <a:extLst>
                <a:ext uri="{FF2B5EF4-FFF2-40B4-BE49-F238E27FC236}">
                  <a16:creationId xmlns:a16="http://schemas.microsoft.com/office/drawing/2014/main" id="{91D4BA1F-2187-42A5-B8AD-B3DE402496F7}"/>
                </a:ext>
              </a:extLst>
            </p:cNvPr>
            <p:cNvSpPr/>
            <p:nvPr/>
          </p:nvSpPr>
          <p:spPr>
            <a:xfrm>
              <a:off x="5874069" y="3297125"/>
              <a:ext cx="127539" cy="310952"/>
            </a:xfrm>
            <a:custGeom>
              <a:avLst/>
              <a:gdLst/>
              <a:ahLst/>
              <a:cxnLst/>
              <a:rect l="l" t="t" r="r" b="b"/>
              <a:pathLst>
                <a:path w="3828" h="9333" extrusionOk="0">
                  <a:moveTo>
                    <a:pt x="3592" y="0"/>
                  </a:moveTo>
                  <a:lnTo>
                    <a:pt x="3592" y="5935"/>
                  </a:lnTo>
                  <a:cubicBezTo>
                    <a:pt x="3592" y="7776"/>
                    <a:pt x="1995" y="9276"/>
                    <a:pt x="0" y="9332"/>
                  </a:cubicBezTo>
                  <a:lnTo>
                    <a:pt x="114" y="9332"/>
                  </a:lnTo>
                  <a:cubicBezTo>
                    <a:pt x="2165" y="9332"/>
                    <a:pt x="3827" y="7816"/>
                    <a:pt x="3827" y="5935"/>
                  </a:cubicBezTo>
                  <a:lnTo>
                    <a:pt x="3827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38;p58">
              <a:extLst>
                <a:ext uri="{FF2B5EF4-FFF2-40B4-BE49-F238E27FC236}">
                  <a16:creationId xmlns:a16="http://schemas.microsoft.com/office/drawing/2014/main" id="{8A004F80-F5F0-4FCD-8343-8F127AC57531}"/>
                </a:ext>
              </a:extLst>
            </p:cNvPr>
            <p:cNvSpPr/>
            <p:nvPr/>
          </p:nvSpPr>
          <p:spPr>
            <a:xfrm>
              <a:off x="5754657" y="3134234"/>
              <a:ext cx="238853" cy="158591"/>
            </a:xfrm>
            <a:custGeom>
              <a:avLst/>
              <a:gdLst/>
              <a:ahLst/>
              <a:cxnLst/>
              <a:rect l="l" t="t" r="r" b="b"/>
              <a:pathLst>
                <a:path w="7169" h="4760" extrusionOk="0">
                  <a:moveTo>
                    <a:pt x="1" y="0"/>
                  </a:moveTo>
                  <a:lnTo>
                    <a:pt x="1" y="4760"/>
                  </a:lnTo>
                  <a:lnTo>
                    <a:pt x="7168" y="4760"/>
                  </a:lnTo>
                  <a:lnTo>
                    <a:pt x="7168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39;p58">
              <a:extLst>
                <a:ext uri="{FF2B5EF4-FFF2-40B4-BE49-F238E27FC236}">
                  <a16:creationId xmlns:a16="http://schemas.microsoft.com/office/drawing/2014/main" id="{7B2658CB-595E-4EA7-899C-47D3E6C14301}"/>
                </a:ext>
              </a:extLst>
            </p:cNvPr>
            <p:cNvSpPr/>
            <p:nvPr/>
          </p:nvSpPr>
          <p:spPr>
            <a:xfrm>
              <a:off x="5754657" y="3286330"/>
              <a:ext cx="150762" cy="2732"/>
            </a:xfrm>
            <a:custGeom>
              <a:avLst/>
              <a:gdLst/>
              <a:ahLst/>
              <a:cxnLst/>
              <a:rect l="l" t="t" r="r" b="b"/>
              <a:pathLst>
                <a:path w="4525" h="82" extrusionOk="0">
                  <a:moveTo>
                    <a:pt x="1" y="0"/>
                  </a:moveTo>
                  <a:lnTo>
                    <a:pt x="1" y="81"/>
                  </a:lnTo>
                  <a:lnTo>
                    <a:pt x="4525" y="81"/>
                  </a:lnTo>
                  <a:lnTo>
                    <a:pt x="4525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40;p58">
              <a:extLst>
                <a:ext uri="{FF2B5EF4-FFF2-40B4-BE49-F238E27FC236}">
                  <a16:creationId xmlns:a16="http://schemas.microsoft.com/office/drawing/2014/main" id="{7D0ED342-0184-49A6-B86F-F56AE0C799A7}"/>
                </a:ext>
              </a:extLst>
            </p:cNvPr>
            <p:cNvSpPr/>
            <p:nvPr/>
          </p:nvSpPr>
          <p:spPr>
            <a:xfrm>
              <a:off x="5905388" y="3134234"/>
              <a:ext cx="27887" cy="152128"/>
            </a:xfrm>
            <a:custGeom>
              <a:avLst/>
              <a:gdLst/>
              <a:ahLst/>
              <a:cxnLst/>
              <a:rect l="l" t="t" r="r" b="b"/>
              <a:pathLst>
                <a:path w="837" h="4566" extrusionOk="0">
                  <a:moveTo>
                    <a:pt x="1" y="0"/>
                  </a:moveTo>
                  <a:lnTo>
                    <a:pt x="1" y="4565"/>
                  </a:lnTo>
                  <a:cubicBezTo>
                    <a:pt x="714" y="3933"/>
                    <a:pt x="836" y="0"/>
                    <a:pt x="836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41;p58">
              <a:extLst>
                <a:ext uri="{FF2B5EF4-FFF2-40B4-BE49-F238E27FC236}">
                  <a16:creationId xmlns:a16="http://schemas.microsoft.com/office/drawing/2014/main" id="{95F1D9E1-0D44-487E-B6D6-A238825CDAB9}"/>
                </a:ext>
              </a:extLst>
            </p:cNvPr>
            <p:cNvSpPr/>
            <p:nvPr/>
          </p:nvSpPr>
          <p:spPr>
            <a:xfrm>
              <a:off x="5975655" y="3134234"/>
              <a:ext cx="17858" cy="158591"/>
            </a:xfrm>
            <a:custGeom>
              <a:avLst/>
              <a:gdLst/>
              <a:ahLst/>
              <a:cxnLst/>
              <a:rect l="l" t="t" r="r" b="b"/>
              <a:pathLst>
                <a:path w="536" h="4760" extrusionOk="0">
                  <a:moveTo>
                    <a:pt x="381" y="0"/>
                  </a:moveTo>
                  <a:lnTo>
                    <a:pt x="0" y="4760"/>
                  </a:lnTo>
                  <a:lnTo>
                    <a:pt x="535" y="4760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142;p58">
              <a:extLst>
                <a:ext uri="{FF2B5EF4-FFF2-40B4-BE49-F238E27FC236}">
                  <a16:creationId xmlns:a16="http://schemas.microsoft.com/office/drawing/2014/main" id="{ED821836-3B24-416A-89AC-F8487F9FD0B0}"/>
                </a:ext>
              </a:extLst>
            </p:cNvPr>
            <p:cNvSpPr/>
            <p:nvPr/>
          </p:nvSpPr>
          <p:spPr>
            <a:xfrm>
              <a:off x="6011839" y="3246882"/>
              <a:ext cx="337140" cy="63770"/>
            </a:xfrm>
            <a:custGeom>
              <a:avLst/>
              <a:gdLst/>
              <a:ahLst/>
              <a:cxnLst/>
              <a:rect l="l" t="t" r="r" b="b"/>
              <a:pathLst>
                <a:path w="10119" h="1914" extrusionOk="0">
                  <a:moveTo>
                    <a:pt x="8864" y="0"/>
                  </a:moveTo>
                  <a:cubicBezTo>
                    <a:pt x="8863" y="0"/>
                    <a:pt x="8862" y="0"/>
                    <a:pt x="8862" y="0"/>
                  </a:cubicBezTo>
                  <a:lnTo>
                    <a:pt x="0" y="0"/>
                  </a:lnTo>
                  <a:lnTo>
                    <a:pt x="0" y="1914"/>
                  </a:lnTo>
                  <a:lnTo>
                    <a:pt x="10119" y="1914"/>
                  </a:lnTo>
                  <a:lnTo>
                    <a:pt x="10119" y="1322"/>
                  </a:lnTo>
                  <a:cubicBezTo>
                    <a:pt x="10111" y="16"/>
                    <a:pt x="8921" y="0"/>
                    <a:pt x="8864" y="0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143;p58">
              <a:extLst>
                <a:ext uri="{FF2B5EF4-FFF2-40B4-BE49-F238E27FC236}">
                  <a16:creationId xmlns:a16="http://schemas.microsoft.com/office/drawing/2014/main" id="{FBB19750-36AF-485F-8235-DBF4AD9CF75E}"/>
                </a:ext>
              </a:extLst>
            </p:cNvPr>
            <p:cNvSpPr/>
            <p:nvPr/>
          </p:nvSpPr>
          <p:spPr>
            <a:xfrm>
              <a:off x="6001044" y="3945157"/>
              <a:ext cx="89424" cy="419567"/>
            </a:xfrm>
            <a:custGeom>
              <a:avLst/>
              <a:gdLst/>
              <a:ahLst/>
              <a:cxnLst/>
              <a:rect l="l" t="t" r="r" b="b"/>
              <a:pathLst>
                <a:path w="2684" h="12593" extrusionOk="0">
                  <a:moveTo>
                    <a:pt x="843" y="1"/>
                  </a:moveTo>
                  <a:lnTo>
                    <a:pt x="843" y="1"/>
                  </a:lnTo>
                  <a:cubicBezTo>
                    <a:pt x="0" y="3001"/>
                    <a:pt x="1249" y="12592"/>
                    <a:pt x="1249" y="12592"/>
                  </a:cubicBezTo>
                  <a:lnTo>
                    <a:pt x="2457" y="12592"/>
                  </a:lnTo>
                  <a:cubicBezTo>
                    <a:pt x="2684" y="5685"/>
                    <a:pt x="843" y="1"/>
                    <a:pt x="8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144;p58">
              <a:extLst>
                <a:ext uri="{FF2B5EF4-FFF2-40B4-BE49-F238E27FC236}">
                  <a16:creationId xmlns:a16="http://schemas.microsoft.com/office/drawing/2014/main" id="{34F44C58-F652-4829-94D2-B4274D47B76B}"/>
                </a:ext>
              </a:extLst>
            </p:cNvPr>
            <p:cNvSpPr/>
            <p:nvPr/>
          </p:nvSpPr>
          <p:spPr>
            <a:xfrm>
              <a:off x="6024266" y="4175583"/>
              <a:ext cx="50809" cy="189143"/>
            </a:xfrm>
            <a:custGeom>
              <a:avLst/>
              <a:gdLst/>
              <a:ahLst/>
              <a:cxnLst/>
              <a:rect l="l" t="t" r="r" b="b"/>
              <a:pathLst>
                <a:path w="1525" h="5677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244"/>
                    <a:pt x="33" y="471"/>
                    <a:pt x="49" y="698"/>
                  </a:cubicBezTo>
                  <a:cubicBezTo>
                    <a:pt x="592" y="2312"/>
                    <a:pt x="949" y="3982"/>
                    <a:pt x="1111" y="5676"/>
                  </a:cubicBezTo>
                  <a:cubicBezTo>
                    <a:pt x="1525" y="3025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145;p58">
              <a:extLst>
                <a:ext uri="{FF2B5EF4-FFF2-40B4-BE49-F238E27FC236}">
                  <a16:creationId xmlns:a16="http://schemas.microsoft.com/office/drawing/2014/main" id="{EDA8999C-7433-4CDE-A9FC-ABFBDD0B7A8E}"/>
                </a:ext>
              </a:extLst>
            </p:cNvPr>
            <p:cNvSpPr/>
            <p:nvPr/>
          </p:nvSpPr>
          <p:spPr>
            <a:xfrm>
              <a:off x="6075309" y="4302557"/>
              <a:ext cx="8429" cy="62170"/>
            </a:xfrm>
            <a:custGeom>
              <a:avLst/>
              <a:gdLst/>
              <a:ahLst/>
              <a:cxnLst/>
              <a:rect l="l" t="t" r="r" b="b"/>
              <a:pathLst>
                <a:path w="253" h="1866" extrusionOk="0">
                  <a:moveTo>
                    <a:pt x="244" y="0"/>
                  </a:moveTo>
                  <a:cubicBezTo>
                    <a:pt x="236" y="17"/>
                    <a:pt x="1" y="1054"/>
                    <a:pt x="9" y="1865"/>
                  </a:cubicBezTo>
                  <a:lnTo>
                    <a:pt x="228" y="1865"/>
                  </a:lnTo>
                  <a:cubicBezTo>
                    <a:pt x="252" y="1233"/>
                    <a:pt x="252" y="609"/>
                    <a:pt x="244" y="0"/>
                  </a:cubicBezTo>
                  <a:close/>
                </a:path>
              </a:pathLst>
            </a:custGeom>
            <a:solidFill>
              <a:srgbClr val="045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146;p58">
              <a:extLst>
                <a:ext uri="{FF2B5EF4-FFF2-40B4-BE49-F238E27FC236}">
                  <a16:creationId xmlns:a16="http://schemas.microsoft.com/office/drawing/2014/main" id="{B02CC7EA-F7E7-4CA7-80C6-217C6F4AB0EE}"/>
                </a:ext>
              </a:extLst>
            </p:cNvPr>
            <p:cNvSpPr/>
            <p:nvPr/>
          </p:nvSpPr>
          <p:spPr>
            <a:xfrm>
              <a:off x="6125020" y="4270139"/>
              <a:ext cx="112946" cy="94588"/>
            </a:xfrm>
            <a:custGeom>
              <a:avLst/>
              <a:gdLst/>
              <a:ahLst/>
              <a:cxnLst/>
              <a:rect l="l" t="t" r="r" b="b"/>
              <a:pathLst>
                <a:path w="3390" h="2839" extrusionOk="0">
                  <a:moveTo>
                    <a:pt x="3390" y="1"/>
                  </a:moveTo>
                  <a:cubicBezTo>
                    <a:pt x="438" y="836"/>
                    <a:pt x="1" y="2838"/>
                    <a:pt x="1" y="2838"/>
                  </a:cubicBezTo>
                  <a:lnTo>
                    <a:pt x="1484" y="2838"/>
                  </a:lnTo>
                  <a:cubicBezTo>
                    <a:pt x="2806" y="2125"/>
                    <a:pt x="3390" y="1"/>
                    <a:pt x="33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147;p58">
              <a:extLst>
                <a:ext uri="{FF2B5EF4-FFF2-40B4-BE49-F238E27FC236}">
                  <a16:creationId xmlns:a16="http://schemas.microsoft.com/office/drawing/2014/main" id="{2192CADE-5BCA-4E6A-8E5A-E7D0BBF85957}"/>
                </a:ext>
              </a:extLst>
            </p:cNvPr>
            <p:cNvSpPr/>
            <p:nvPr/>
          </p:nvSpPr>
          <p:spPr>
            <a:xfrm>
              <a:off x="5866239" y="4270139"/>
              <a:ext cx="144265" cy="94588"/>
            </a:xfrm>
            <a:custGeom>
              <a:avLst/>
              <a:gdLst/>
              <a:ahLst/>
              <a:cxnLst/>
              <a:rect l="l" t="t" r="r" b="b"/>
              <a:pathLst>
                <a:path w="4330" h="2839" extrusionOk="0">
                  <a:moveTo>
                    <a:pt x="0" y="1"/>
                  </a:moveTo>
                  <a:cubicBezTo>
                    <a:pt x="0" y="1"/>
                    <a:pt x="649" y="2271"/>
                    <a:pt x="2943" y="2838"/>
                  </a:cubicBezTo>
                  <a:lnTo>
                    <a:pt x="4330" y="2838"/>
                  </a:lnTo>
                  <a:cubicBezTo>
                    <a:pt x="4330" y="2838"/>
                    <a:pt x="3211" y="34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148;p58">
              <a:extLst>
                <a:ext uri="{FF2B5EF4-FFF2-40B4-BE49-F238E27FC236}">
                  <a16:creationId xmlns:a16="http://schemas.microsoft.com/office/drawing/2014/main" id="{C72C948F-173B-40E7-B978-34612E2B9DB8}"/>
                </a:ext>
              </a:extLst>
            </p:cNvPr>
            <p:cNvSpPr/>
            <p:nvPr/>
          </p:nvSpPr>
          <p:spPr>
            <a:xfrm>
              <a:off x="6125020" y="4297959"/>
              <a:ext cx="52175" cy="66768"/>
            </a:xfrm>
            <a:custGeom>
              <a:avLst/>
              <a:gdLst/>
              <a:ahLst/>
              <a:cxnLst/>
              <a:rect l="l" t="t" r="r" b="b"/>
              <a:pathLst>
                <a:path w="1566" h="2004" extrusionOk="0">
                  <a:moveTo>
                    <a:pt x="1565" y="1"/>
                  </a:moveTo>
                  <a:cubicBezTo>
                    <a:pt x="252" y="909"/>
                    <a:pt x="9" y="2003"/>
                    <a:pt x="1" y="2003"/>
                  </a:cubicBezTo>
                  <a:lnTo>
                    <a:pt x="317" y="2003"/>
                  </a:lnTo>
                  <a:cubicBezTo>
                    <a:pt x="1055" y="1525"/>
                    <a:pt x="1557" y="9"/>
                    <a:pt x="15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149;p58">
              <a:extLst>
                <a:ext uri="{FF2B5EF4-FFF2-40B4-BE49-F238E27FC236}">
                  <a16:creationId xmlns:a16="http://schemas.microsoft.com/office/drawing/2014/main" id="{2C38E9D2-9C83-4A65-89ED-3F9009BF778D}"/>
                </a:ext>
              </a:extLst>
            </p:cNvPr>
            <p:cNvSpPr/>
            <p:nvPr/>
          </p:nvSpPr>
          <p:spPr>
            <a:xfrm>
              <a:off x="6066946" y="4090789"/>
              <a:ext cx="147796" cy="273936"/>
            </a:xfrm>
            <a:custGeom>
              <a:avLst/>
              <a:gdLst/>
              <a:ahLst/>
              <a:cxnLst/>
              <a:rect l="l" t="t" r="r" b="b"/>
              <a:pathLst>
                <a:path w="4436" h="8222" extrusionOk="0">
                  <a:moveTo>
                    <a:pt x="4371" y="0"/>
                  </a:moveTo>
                  <a:lnTo>
                    <a:pt x="4371" y="0"/>
                  </a:lnTo>
                  <a:cubicBezTo>
                    <a:pt x="0" y="3535"/>
                    <a:pt x="487" y="8221"/>
                    <a:pt x="487" y="8221"/>
                  </a:cubicBezTo>
                  <a:lnTo>
                    <a:pt x="1744" y="8221"/>
                  </a:lnTo>
                  <a:cubicBezTo>
                    <a:pt x="4435" y="4573"/>
                    <a:pt x="4371" y="0"/>
                    <a:pt x="43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150;p58">
              <a:extLst>
                <a:ext uri="{FF2B5EF4-FFF2-40B4-BE49-F238E27FC236}">
                  <a16:creationId xmlns:a16="http://schemas.microsoft.com/office/drawing/2014/main" id="{417F7F5B-6368-49FA-A47F-F1D07CCB117C}"/>
                </a:ext>
              </a:extLst>
            </p:cNvPr>
            <p:cNvSpPr/>
            <p:nvPr/>
          </p:nvSpPr>
          <p:spPr>
            <a:xfrm>
              <a:off x="5912418" y="4280667"/>
              <a:ext cx="97820" cy="84060"/>
            </a:xfrm>
            <a:custGeom>
              <a:avLst/>
              <a:gdLst/>
              <a:ahLst/>
              <a:cxnLst/>
              <a:rect l="l" t="t" r="r" b="b"/>
              <a:pathLst>
                <a:path w="2936" h="2523" extrusionOk="0">
                  <a:moveTo>
                    <a:pt x="1" y="1"/>
                  </a:moveTo>
                  <a:lnTo>
                    <a:pt x="1" y="1"/>
                  </a:lnTo>
                  <a:cubicBezTo>
                    <a:pt x="17" y="9"/>
                    <a:pt x="2222" y="1776"/>
                    <a:pt x="2936" y="2522"/>
                  </a:cubicBezTo>
                  <a:cubicBezTo>
                    <a:pt x="2312" y="1339"/>
                    <a:pt x="1266" y="439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151;p58">
              <a:extLst>
                <a:ext uri="{FF2B5EF4-FFF2-40B4-BE49-F238E27FC236}">
                  <a16:creationId xmlns:a16="http://schemas.microsoft.com/office/drawing/2014/main" id="{77093C7E-F5C4-4C38-8A3F-52962EEB6F29}"/>
                </a:ext>
              </a:extLst>
            </p:cNvPr>
            <p:cNvSpPr/>
            <p:nvPr/>
          </p:nvSpPr>
          <p:spPr>
            <a:xfrm>
              <a:off x="5932675" y="4046210"/>
              <a:ext cx="128639" cy="318515"/>
            </a:xfrm>
            <a:custGeom>
              <a:avLst/>
              <a:gdLst/>
              <a:ahLst/>
              <a:cxnLst/>
              <a:rect l="l" t="t" r="r" b="b"/>
              <a:pathLst>
                <a:path w="3861" h="9560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" y="4922"/>
                    <a:pt x="2044" y="9559"/>
                    <a:pt x="2044" y="9559"/>
                  </a:cubicBezTo>
                  <a:lnTo>
                    <a:pt x="3860" y="9559"/>
                  </a:lnTo>
                  <a:cubicBezTo>
                    <a:pt x="3171" y="2741"/>
                    <a:pt x="204" y="0"/>
                    <a:pt x="2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152;p58">
              <a:extLst>
                <a:ext uri="{FF2B5EF4-FFF2-40B4-BE49-F238E27FC236}">
                  <a16:creationId xmlns:a16="http://schemas.microsoft.com/office/drawing/2014/main" id="{72185D87-A30F-44BA-A067-386D1BB250A6}"/>
                </a:ext>
              </a:extLst>
            </p:cNvPr>
            <p:cNvSpPr/>
            <p:nvPr/>
          </p:nvSpPr>
          <p:spPr>
            <a:xfrm>
              <a:off x="5666598" y="3127737"/>
              <a:ext cx="238820" cy="158625"/>
            </a:xfrm>
            <a:custGeom>
              <a:avLst/>
              <a:gdLst/>
              <a:ahLst/>
              <a:cxnLst/>
              <a:rect l="l" t="t" r="r" b="b"/>
              <a:pathLst>
                <a:path w="7168" h="4761" extrusionOk="0">
                  <a:moveTo>
                    <a:pt x="1" y="1"/>
                  </a:moveTo>
                  <a:lnTo>
                    <a:pt x="1" y="4760"/>
                  </a:lnTo>
                  <a:lnTo>
                    <a:pt x="7168" y="4760"/>
                  </a:lnTo>
                  <a:lnTo>
                    <a:pt x="7168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153;p58">
              <a:extLst>
                <a:ext uri="{FF2B5EF4-FFF2-40B4-BE49-F238E27FC236}">
                  <a16:creationId xmlns:a16="http://schemas.microsoft.com/office/drawing/2014/main" id="{DE774468-BA66-4A1C-8AE4-197D82C08065}"/>
                </a:ext>
              </a:extLst>
            </p:cNvPr>
            <p:cNvSpPr/>
            <p:nvPr/>
          </p:nvSpPr>
          <p:spPr>
            <a:xfrm>
              <a:off x="5684990" y="3263074"/>
              <a:ext cx="201804" cy="4365"/>
            </a:xfrm>
            <a:custGeom>
              <a:avLst/>
              <a:gdLst/>
              <a:ahLst/>
              <a:cxnLst/>
              <a:rect l="l" t="t" r="r" b="b"/>
              <a:pathLst>
                <a:path w="6057" h="131" extrusionOk="0">
                  <a:moveTo>
                    <a:pt x="0" y="1"/>
                  </a:moveTo>
                  <a:lnTo>
                    <a:pt x="0" y="131"/>
                  </a:lnTo>
                  <a:lnTo>
                    <a:pt x="6057" y="131"/>
                  </a:lnTo>
                  <a:lnTo>
                    <a:pt x="6057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154;p58">
              <a:extLst>
                <a:ext uri="{FF2B5EF4-FFF2-40B4-BE49-F238E27FC236}">
                  <a16:creationId xmlns:a16="http://schemas.microsoft.com/office/drawing/2014/main" id="{D09EE578-D73E-486D-B3A7-DB0DCC95DE7D}"/>
                </a:ext>
              </a:extLst>
            </p:cNvPr>
            <p:cNvSpPr/>
            <p:nvPr/>
          </p:nvSpPr>
          <p:spPr>
            <a:xfrm>
              <a:off x="5249791" y="3272537"/>
              <a:ext cx="310153" cy="1092181"/>
            </a:xfrm>
            <a:custGeom>
              <a:avLst/>
              <a:gdLst/>
              <a:ahLst/>
              <a:cxnLst/>
              <a:rect l="l" t="t" r="r" b="b"/>
              <a:pathLst>
                <a:path w="9309" h="32781" extrusionOk="0">
                  <a:moveTo>
                    <a:pt x="7849" y="1"/>
                  </a:moveTo>
                  <a:lnTo>
                    <a:pt x="0" y="1492"/>
                  </a:lnTo>
                  <a:cubicBezTo>
                    <a:pt x="3244" y="15746"/>
                    <a:pt x="4768" y="32780"/>
                    <a:pt x="4768" y="32780"/>
                  </a:cubicBezTo>
                  <a:lnTo>
                    <a:pt x="6746" y="32780"/>
                  </a:lnTo>
                  <a:cubicBezTo>
                    <a:pt x="9308" y="11506"/>
                    <a:pt x="7849" y="1"/>
                    <a:pt x="7849" y="1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155;p58">
              <a:extLst>
                <a:ext uri="{FF2B5EF4-FFF2-40B4-BE49-F238E27FC236}">
                  <a16:creationId xmlns:a16="http://schemas.microsoft.com/office/drawing/2014/main" id="{C2D8C774-B760-4384-B469-ECE83B446D78}"/>
                </a:ext>
              </a:extLst>
            </p:cNvPr>
            <p:cNvSpPr/>
            <p:nvPr/>
          </p:nvSpPr>
          <p:spPr>
            <a:xfrm>
              <a:off x="5175758" y="3268205"/>
              <a:ext cx="260176" cy="1096512"/>
            </a:xfrm>
            <a:custGeom>
              <a:avLst/>
              <a:gdLst/>
              <a:ahLst/>
              <a:cxnLst/>
              <a:rect l="l" t="t" r="r" b="b"/>
              <a:pathLst>
                <a:path w="7809" h="32911" extrusionOk="0">
                  <a:moveTo>
                    <a:pt x="1" y="1"/>
                  </a:moveTo>
                  <a:cubicBezTo>
                    <a:pt x="1" y="1"/>
                    <a:pt x="1306" y="20530"/>
                    <a:pt x="714" y="32910"/>
                  </a:cubicBezTo>
                  <a:lnTo>
                    <a:pt x="2847" y="32910"/>
                  </a:lnTo>
                  <a:cubicBezTo>
                    <a:pt x="2847" y="32910"/>
                    <a:pt x="7590" y="15211"/>
                    <a:pt x="7809" y="175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156;p58">
              <a:extLst>
                <a:ext uri="{FF2B5EF4-FFF2-40B4-BE49-F238E27FC236}">
                  <a16:creationId xmlns:a16="http://schemas.microsoft.com/office/drawing/2014/main" id="{AA43A8C1-EAF0-4BC0-9A82-D44AD1759441}"/>
                </a:ext>
              </a:extLst>
            </p:cNvPr>
            <p:cNvSpPr/>
            <p:nvPr/>
          </p:nvSpPr>
          <p:spPr>
            <a:xfrm>
              <a:off x="5150637" y="3272537"/>
              <a:ext cx="78130" cy="184546"/>
            </a:xfrm>
            <a:custGeom>
              <a:avLst/>
              <a:gdLst/>
              <a:ahLst/>
              <a:cxnLst/>
              <a:rect l="l" t="t" r="r" b="b"/>
              <a:pathLst>
                <a:path w="2345" h="5539" extrusionOk="0">
                  <a:moveTo>
                    <a:pt x="763" y="1"/>
                  </a:moveTo>
                  <a:cubicBezTo>
                    <a:pt x="763" y="1"/>
                    <a:pt x="1" y="2198"/>
                    <a:pt x="1152" y="5538"/>
                  </a:cubicBezTo>
                  <a:lnTo>
                    <a:pt x="2344" y="3179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157;p58">
              <a:extLst>
                <a:ext uri="{FF2B5EF4-FFF2-40B4-BE49-F238E27FC236}">
                  <a16:creationId xmlns:a16="http://schemas.microsoft.com/office/drawing/2014/main" id="{EE10BFE3-070A-490B-9F01-0AADD7B7532B}"/>
                </a:ext>
              </a:extLst>
            </p:cNvPr>
            <p:cNvSpPr/>
            <p:nvPr/>
          </p:nvSpPr>
          <p:spPr>
            <a:xfrm>
              <a:off x="5166596" y="2922733"/>
              <a:ext cx="357130" cy="410505"/>
            </a:xfrm>
            <a:custGeom>
              <a:avLst/>
              <a:gdLst/>
              <a:ahLst/>
              <a:cxnLst/>
              <a:rect l="l" t="t" r="r" b="b"/>
              <a:pathLst>
                <a:path w="10719" h="12321" extrusionOk="0">
                  <a:moveTo>
                    <a:pt x="5433" y="0"/>
                  </a:moveTo>
                  <a:cubicBezTo>
                    <a:pt x="4676" y="0"/>
                    <a:pt x="3854" y="84"/>
                    <a:pt x="3187" y="357"/>
                  </a:cubicBezTo>
                  <a:cubicBezTo>
                    <a:pt x="1452" y="1062"/>
                    <a:pt x="689" y="5254"/>
                    <a:pt x="349" y="7516"/>
                  </a:cubicBezTo>
                  <a:cubicBezTo>
                    <a:pt x="0" y="9778"/>
                    <a:pt x="171" y="10629"/>
                    <a:pt x="770" y="11221"/>
                  </a:cubicBezTo>
                  <a:cubicBezTo>
                    <a:pt x="1225" y="11662"/>
                    <a:pt x="2773" y="12320"/>
                    <a:pt x="5524" y="12320"/>
                  </a:cubicBezTo>
                  <a:cubicBezTo>
                    <a:pt x="5960" y="12320"/>
                    <a:pt x="6427" y="12304"/>
                    <a:pt x="6924" y="12267"/>
                  </a:cubicBezTo>
                  <a:cubicBezTo>
                    <a:pt x="10557" y="11991"/>
                    <a:pt x="10459" y="10564"/>
                    <a:pt x="10589" y="9113"/>
                  </a:cubicBezTo>
                  <a:cubicBezTo>
                    <a:pt x="10719" y="7670"/>
                    <a:pt x="9876" y="2505"/>
                    <a:pt x="9389" y="1492"/>
                  </a:cubicBezTo>
                  <a:cubicBezTo>
                    <a:pt x="8846" y="357"/>
                    <a:pt x="7670" y="211"/>
                    <a:pt x="7670" y="211"/>
                  </a:cubicBezTo>
                  <a:cubicBezTo>
                    <a:pt x="7670" y="211"/>
                    <a:pt x="6633" y="0"/>
                    <a:pt x="5433" y="0"/>
                  </a:cubicBezTo>
                  <a:close/>
                </a:path>
              </a:pathLst>
            </a:custGeom>
            <a:solidFill>
              <a:srgbClr val="EF7F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158;p58">
              <a:extLst>
                <a:ext uri="{FF2B5EF4-FFF2-40B4-BE49-F238E27FC236}">
                  <a16:creationId xmlns:a16="http://schemas.microsoft.com/office/drawing/2014/main" id="{0671FD2D-6698-484D-BD64-ADBA81FE0773}"/>
                </a:ext>
              </a:extLst>
            </p:cNvPr>
            <p:cNvSpPr/>
            <p:nvPr/>
          </p:nvSpPr>
          <p:spPr>
            <a:xfrm>
              <a:off x="5196849" y="4364695"/>
              <a:ext cx="147263" cy="51609"/>
            </a:xfrm>
            <a:custGeom>
              <a:avLst/>
              <a:gdLst/>
              <a:ahLst/>
              <a:cxnLst/>
              <a:rect l="l" t="t" r="r" b="b"/>
              <a:pathLst>
                <a:path w="4420" h="1549" extrusionOk="0">
                  <a:moveTo>
                    <a:pt x="146" y="0"/>
                  </a:moveTo>
                  <a:lnTo>
                    <a:pt x="0" y="373"/>
                  </a:lnTo>
                  <a:lnTo>
                    <a:pt x="0" y="1435"/>
                  </a:lnTo>
                  <a:lnTo>
                    <a:pt x="4419" y="1549"/>
                  </a:lnTo>
                  <a:lnTo>
                    <a:pt x="4419" y="1330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159;p58">
              <a:extLst>
                <a:ext uri="{FF2B5EF4-FFF2-40B4-BE49-F238E27FC236}">
                  <a16:creationId xmlns:a16="http://schemas.microsoft.com/office/drawing/2014/main" id="{56C65479-51B1-471C-903D-AE3E7FC0187F}"/>
                </a:ext>
              </a:extLst>
            </p:cNvPr>
            <p:cNvSpPr/>
            <p:nvPr/>
          </p:nvSpPr>
          <p:spPr>
            <a:xfrm>
              <a:off x="5409984" y="4364695"/>
              <a:ext cx="146963" cy="51609"/>
            </a:xfrm>
            <a:custGeom>
              <a:avLst/>
              <a:gdLst/>
              <a:ahLst/>
              <a:cxnLst/>
              <a:rect l="l" t="t" r="r" b="b"/>
              <a:pathLst>
                <a:path w="4411" h="1549" extrusionOk="0">
                  <a:moveTo>
                    <a:pt x="146" y="0"/>
                  </a:moveTo>
                  <a:lnTo>
                    <a:pt x="0" y="373"/>
                  </a:lnTo>
                  <a:lnTo>
                    <a:pt x="0" y="1435"/>
                  </a:lnTo>
                  <a:lnTo>
                    <a:pt x="4411" y="1549"/>
                  </a:lnTo>
                  <a:lnTo>
                    <a:pt x="4411" y="1330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160;p58">
              <a:extLst>
                <a:ext uri="{FF2B5EF4-FFF2-40B4-BE49-F238E27FC236}">
                  <a16:creationId xmlns:a16="http://schemas.microsoft.com/office/drawing/2014/main" id="{7CFD7BCF-BDD0-436B-9913-C7A60F900CC4}"/>
                </a:ext>
              </a:extLst>
            </p:cNvPr>
            <p:cNvSpPr/>
            <p:nvPr/>
          </p:nvSpPr>
          <p:spPr>
            <a:xfrm>
              <a:off x="5361339" y="3527018"/>
              <a:ext cx="63003" cy="494099"/>
            </a:xfrm>
            <a:custGeom>
              <a:avLst/>
              <a:gdLst/>
              <a:ahLst/>
              <a:cxnLst/>
              <a:rect l="l" t="t" r="r" b="b"/>
              <a:pathLst>
                <a:path w="1891" h="14830" extrusionOk="0">
                  <a:moveTo>
                    <a:pt x="1890" y="0"/>
                  </a:moveTo>
                  <a:cubicBezTo>
                    <a:pt x="1606" y="4054"/>
                    <a:pt x="1" y="12964"/>
                    <a:pt x="1" y="12964"/>
                  </a:cubicBezTo>
                  <a:lnTo>
                    <a:pt x="244" y="14829"/>
                  </a:lnTo>
                  <a:cubicBezTo>
                    <a:pt x="1874" y="6982"/>
                    <a:pt x="1890" y="2"/>
                    <a:pt x="1890" y="0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161;p58">
              <a:extLst>
                <a:ext uri="{FF2B5EF4-FFF2-40B4-BE49-F238E27FC236}">
                  <a16:creationId xmlns:a16="http://schemas.microsoft.com/office/drawing/2014/main" id="{4D9D2CDF-AA2B-45D7-B6DC-5EF3BE91D1AC}"/>
                </a:ext>
              </a:extLst>
            </p:cNvPr>
            <p:cNvSpPr/>
            <p:nvPr/>
          </p:nvSpPr>
          <p:spPr>
            <a:xfrm>
              <a:off x="5155501" y="2922733"/>
              <a:ext cx="255579" cy="447787"/>
            </a:xfrm>
            <a:custGeom>
              <a:avLst/>
              <a:gdLst/>
              <a:ahLst/>
              <a:cxnLst/>
              <a:rect l="l" t="t" r="r" b="b"/>
              <a:pathLst>
                <a:path w="7671" h="13440" extrusionOk="0">
                  <a:moveTo>
                    <a:pt x="5352" y="0"/>
                  </a:moveTo>
                  <a:cubicBezTo>
                    <a:pt x="4136" y="65"/>
                    <a:pt x="3722" y="284"/>
                    <a:pt x="3511" y="357"/>
                  </a:cubicBezTo>
                  <a:cubicBezTo>
                    <a:pt x="3301" y="438"/>
                    <a:pt x="2101" y="1135"/>
                    <a:pt x="1355" y="2651"/>
                  </a:cubicBezTo>
                  <a:cubicBezTo>
                    <a:pt x="601" y="4176"/>
                    <a:pt x="1031" y="5489"/>
                    <a:pt x="1031" y="5489"/>
                  </a:cubicBezTo>
                  <a:cubicBezTo>
                    <a:pt x="1" y="8708"/>
                    <a:pt x="366" y="12170"/>
                    <a:pt x="366" y="12170"/>
                  </a:cubicBezTo>
                  <a:lnTo>
                    <a:pt x="390" y="11789"/>
                  </a:lnTo>
                  <a:cubicBezTo>
                    <a:pt x="422" y="12575"/>
                    <a:pt x="990" y="13240"/>
                    <a:pt x="1768" y="13386"/>
                  </a:cubicBezTo>
                  <a:cubicBezTo>
                    <a:pt x="1926" y="13423"/>
                    <a:pt x="2083" y="13440"/>
                    <a:pt x="2239" y="13440"/>
                  </a:cubicBezTo>
                  <a:cubicBezTo>
                    <a:pt x="3435" y="13440"/>
                    <a:pt x="4509" y="12462"/>
                    <a:pt x="4509" y="12462"/>
                  </a:cubicBezTo>
                  <a:cubicBezTo>
                    <a:pt x="7671" y="9000"/>
                    <a:pt x="6698" y="2116"/>
                    <a:pt x="6179" y="1484"/>
                  </a:cubicBezTo>
                  <a:cubicBezTo>
                    <a:pt x="5417" y="568"/>
                    <a:pt x="5352" y="0"/>
                    <a:pt x="5352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162;p58">
              <a:extLst>
                <a:ext uri="{FF2B5EF4-FFF2-40B4-BE49-F238E27FC236}">
                  <a16:creationId xmlns:a16="http://schemas.microsoft.com/office/drawing/2014/main" id="{426CF590-B137-434A-BFE2-65BEF0995CD7}"/>
                </a:ext>
              </a:extLst>
            </p:cNvPr>
            <p:cNvSpPr/>
            <p:nvPr/>
          </p:nvSpPr>
          <p:spPr>
            <a:xfrm>
              <a:off x="5179557" y="3105614"/>
              <a:ext cx="294194" cy="214065"/>
            </a:xfrm>
            <a:custGeom>
              <a:avLst/>
              <a:gdLst/>
              <a:ahLst/>
              <a:cxnLst/>
              <a:rect l="l" t="t" r="r" b="b"/>
              <a:pathLst>
                <a:path w="8830" h="6425" extrusionOk="0">
                  <a:moveTo>
                    <a:pt x="309" y="0"/>
                  </a:moveTo>
                  <a:cubicBezTo>
                    <a:pt x="179" y="373"/>
                    <a:pt x="82" y="754"/>
                    <a:pt x="0" y="1135"/>
                  </a:cubicBezTo>
                  <a:cubicBezTo>
                    <a:pt x="471" y="2400"/>
                    <a:pt x="1598" y="4427"/>
                    <a:pt x="3787" y="5586"/>
                  </a:cubicBezTo>
                  <a:cubicBezTo>
                    <a:pt x="5108" y="6286"/>
                    <a:pt x="6597" y="6425"/>
                    <a:pt x="7570" y="6425"/>
                  </a:cubicBezTo>
                  <a:cubicBezTo>
                    <a:pt x="8210" y="6425"/>
                    <a:pt x="8627" y="6365"/>
                    <a:pt x="8627" y="6365"/>
                  </a:cubicBezTo>
                  <a:lnTo>
                    <a:pt x="8830" y="6284"/>
                  </a:lnTo>
                  <a:lnTo>
                    <a:pt x="4346" y="3876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163;p58">
              <a:extLst>
                <a:ext uri="{FF2B5EF4-FFF2-40B4-BE49-F238E27FC236}">
                  <a16:creationId xmlns:a16="http://schemas.microsoft.com/office/drawing/2014/main" id="{8D9B00DD-E979-4FB4-B038-18AAE57A66F5}"/>
                </a:ext>
              </a:extLst>
            </p:cNvPr>
            <p:cNvSpPr/>
            <p:nvPr/>
          </p:nvSpPr>
          <p:spPr>
            <a:xfrm>
              <a:off x="5402687" y="2926498"/>
              <a:ext cx="138068" cy="410638"/>
            </a:xfrm>
            <a:custGeom>
              <a:avLst/>
              <a:gdLst/>
              <a:ahLst/>
              <a:cxnLst/>
              <a:rect l="l" t="t" r="r" b="b"/>
              <a:pathLst>
                <a:path w="4144" h="12325" extrusionOk="0">
                  <a:moveTo>
                    <a:pt x="0" y="1"/>
                  </a:moveTo>
                  <a:cubicBezTo>
                    <a:pt x="0" y="1"/>
                    <a:pt x="268" y="438"/>
                    <a:pt x="252" y="860"/>
                  </a:cubicBezTo>
                  <a:cubicBezTo>
                    <a:pt x="236" y="1282"/>
                    <a:pt x="292" y="1711"/>
                    <a:pt x="422" y="2117"/>
                  </a:cubicBezTo>
                  <a:cubicBezTo>
                    <a:pt x="592" y="2652"/>
                    <a:pt x="1144" y="9470"/>
                    <a:pt x="2449" y="11238"/>
                  </a:cubicBezTo>
                  <a:lnTo>
                    <a:pt x="3430" y="12324"/>
                  </a:lnTo>
                  <a:cubicBezTo>
                    <a:pt x="3430" y="12324"/>
                    <a:pt x="4144" y="11676"/>
                    <a:pt x="3981" y="8352"/>
                  </a:cubicBezTo>
                  <a:cubicBezTo>
                    <a:pt x="3811" y="5035"/>
                    <a:pt x="3284" y="2976"/>
                    <a:pt x="2644" y="1825"/>
                  </a:cubicBezTo>
                  <a:cubicBezTo>
                    <a:pt x="1995" y="682"/>
                    <a:pt x="1630" y="179"/>
                    <a:pt x="0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164;p58">
              <a:extLst>
                <a:ext uri="{FF2B5EF4-FFF2-40B4-BE49-F238E27FC236}">
                  <a16:creationId xmlns:a16="http://schemas.microsoft.com/office/drawing/2014/main" id="{BB8424F3-A4C9-4288-AE9E-1B455C93C1CE}"/>
                </a:ext>
              </a:extLst>
            </p:cNvPr>
            <p:cNvSpPr/>
            <p:nvPr/>
          </p:nvSpPr>
          <p:spPr>
            <a:xfrm>
              <a:off x="5489947" y="3006194"/>
              <a:ext cx="62170" cy="286630"/>
            </a:xfrm>
            <a:custGeom>
              <a:avLst/>
              <a:gdLst/>
              <a:ahLst/>
              <a:cxnLst/>
              <a:rect l="l" t="t" r="r" b="b"/>
              <a:pathLst>
                <a:path w="1866" h="8603" extrusionOk="0">
                  <a:moveTo>
                    <a:pt x="0" y="0"/>
                  </a:moveTo>
                  <a:lnTo>
                    <a:pt x="0" y="0"/>
                  </a:lnTo>
                  <a:cubicBezTo>
                    <a:pt x="462" y="1873"/>
                    <a:pt x="989" y="5441"/>
                    <a:pt x="884" y="6608"/>
                  </a:cubicBezTo>
                  <a:cubicBezTo>
                    <a:pt x="819" y="7289"/>
                    <a:pt x="811" y="7962"/>
                    <a:pt x="438" y="8513"/>
                  </a:cubicBezTo>
                  <a:cubicBezTo>
                    <a:pt x="527" y="8538"/>
                    <a:pt x="616" y="8562"/>
                    <a:pt x="706" y="8570"/>
                  </a:cubicBezTo>
                  <a:cubicBezTo>
                    <a:pt x="795" y="8586"/>
                    <a:pt x="884" y="8595"/>
                    <a:pt x="981" y="8603"/>
                  </a:cubicBezTo>
                  <a:cubicBezTo>
                    <a:pt x="1006" y="8465"/>
                    <a:pt x="779" y="8246"/>
                    <a:pt x="892" y="8116"/>
                  </a:cubicBezTo>
                  <a:cubicBezTo>
                    <a:pt x="1865" y="6997"/>
                    <a:pt x="430" y="819"/>
                    <a:pt x="0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165;p58">
              <a:extLst>
                <a:ext uri="{FF2B5EF4-FFF2-40B4-BE49-F238E27FC236}">
                  <a16:creationId xmlns:a16="http://schemas.microsoft.com/office/drawing/2014/main" id="{93152567-5128-4A4B-B52F-AD82C4924D23}"/>
                </a:ext>
              </a:extLst>
            </p:cNvPr>
            <p:cNvSpPr/>
            <p:nvPr/>
          </p:nvSpPr>
          <p:spPr>
            <a:xfrm>
              <a:off x="5362972" y="3310885"/>
              <a:ext cx="154293" cy="26987"/>
            </a:xfrm>
            <a:custGeom>
              <a:avLst/>
              <a:gdLst/>
              <a:ahLst/>
              <a:cxnLst/>
              <a:rect l="l" t="t" r="r" b="b"/>
              <a:pathLst>
                <a:path w="4631" h="810" extrusionOk="0">
                  <a:moveTo>
                    <a:pt x="4565" y="1"/>
                  </a:moveTo>
                  <a:cubicBezTo>
                    <a:pt x="4233" y="50"/>
                    <a:pt x="3325" y="123"/>
                    <a:pt x="3325" y="123"/>
                  </a:cubicBezTo>
                  <a:cubicBezTo>
                    <a:pt x="2130" y="643"/>
                    <a:pt x="227" y="658"/>
                    <a:pt x="19" y="658"/>
                  </a:cubicBezTo>
                  <a:cubicBezTo>
                    <a:pt x="7" y="658"/>
                    <a:pt x="1" y="658"/>
                    <a:pt x="1" y="658"/>
                  </a:cubicBezTo>
                  <a:lnTo>
                    <a:pt x="1" y="658"/>
                  </a:lnTo>
                  <a:cubicBezTo>
                    <a:pt x="491" y="723"/>
                    <a:pt x="941" y="746"/>
                    <a:pt x="1336" y="746"/>
                  </a:cubicBezTo>
                  <a:cubicBezTo>
                    <a:pt x="2371" y="746"/>
                    <a:pt x="3025" y="585"/>
                    <a:pt x="3025" y="585"/>
                  </a:cubicBezTo>
                  <a:cubicBezTo>
                    <a:pt x="3544" y="770"/>
                    <a:pt x="3994" y="810"/>
                    <a:pt x="4284" y="810"/>
                  </a:cubicBezTo>
                  <a:cubicBezTo>
                    <a:pt x="4502" y="810"/>
                    <a:pt x="4630" y="787"/>
                    <a:pt x="4630" y="787"/>
                  </a:cubicBezTo>
                  <a:lnTo>
                    <a:pt x="4565" y="1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166;p58">
              <a:extLst>
                <a:ext uri="{FF2B5EF4-FFF2-40B4-BE49-F238E27FC236}">
                  <a16:creationId xmlns:a16="http://schemas.microsoft.com/office/drawing/2014/main" id="{21118943-E126-45D5-B6D2-7BB530541BA9}"/>
                </a:ext>
              </a:extLst>
            </p:cNvPr>
            <p:cNvSpPr/>
            <p:nvPr/>
          </p:nvSpPr>
          <p:spPr>
            <a:xfrm>
              <a:off x="5422944" y="3500264"/>
              <a:ext cx="17059" cy="77563"/>
            </a:xfrm>
            <a:custGeom>
              <a:avLst/>
              <a:gdLst/>
              <a:ahLst/>
              <a:cxnLst/>
              <a:rect l="l" t="t" r="r" b="b"/>
              <a:pathLst>
                <a:path w="512" h="2328" extrusionOk="0">
                  <a:moveTo>
                    <a:pt x="511" y="0"/>
                  </a:moveTo>
                  <a:lnTo>
                    <a:pt x="41" y="803"/>
                  </a:lnTo>
                  <a:lnTo>
                    <a:pt x="1" y="2327"/>
                  </a:lnTo>
                  <a:lnTo>
                    <a:pt x="511" y="0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167;p58">
              <a:extLst>
                <a:ext uri="{FF2B5EF4-FFF2-40B4-BE49-F238E27FC236}">
                  <a16:creationId xmlns:a16="http://schemas.microsoft.com/office/drawing/2014/main" id="{5A287EE1-70EA-4F99-A809-517B96CA7F6E}"/>
                </a:ext>
              </a:extLst>
            </p:cNvPr>
            <p:cNvSpPr/>
            <p:nvPr/>
          </p:nvSpPr>
          <p:spPr>
            <a:xfrm>
              <a:off x="5183888" y="4318483"/>
              <a:ext cx="110514" cy="46245"/>
            </a:xfrm>
            <a:custGeom>
              <a:avLst/>
              <a:gdLst/>
              <a:ahLst/>
              <a:cxnLst/>
              <a:rect l="l" t="t" r="r" b="b"/>
              <a:pathLst>
                <a:path w="3317" h="1388" extrusionOk="0">
                  <a:moveTo>
                    <a:pt x="268" y="1"/>
                  </a:moveTo>
                  <a:lnTo>
                    <a:pt x="0" y="1387"/>
                  </a:lnTo>
                  <a:lnTo>
                    <a:pt x="3316" y="1387"/>
                  </a:lnTo>
                  <a:lnTo>
                    <a:pt x="3138" y="1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168;p58">
              <a:extLst>
                <a:ext uri="{FF2B5EF4-FFF2-40B4-BE49-F238E27FC236}">
                  <a16:creationId xmlns:a16="http://schemas.microsoft.com/office/drawing/2014/main" id="{897BA5BF-9761-4686-BF8C-A74CABD4D701}"/>
                </a:ext>
              </a:extLst>
            </p:cNvPr>
            <p:cNvSpPr/>
            <p:nvPr/>
          </p:nvSpPr>
          <p:spPr>
            <a:xfrm>
              <a:off x="5387294" y="4318483"/>
              <a:ext cx="110514" cy="46245"/>
            </a:xfrm>
            <a:custGeom>
              <a:avLst/>
              <a:gdLst/>
              <a:ahLst/>
              <a:cxnLst/>
              <a:rect l="l" t="t" r="r" b="b"/>
              <a:pathLst>
                <a:path w="3317" h="1388" extrusionOk="0">
                  <a:moveTo>
                    <a:pt x="268" y="1"/>
                  </a:moveTo>
                  <a:lnTo>
                    <a:pt x="0" y="1387"/>
                  </a:lnTo>
                  <a:lnTo>
                    <a:pt x="3316" y="1387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169;p58">
              <a:extLst>
                <a:ext uri="{FF2B5EF4-FFF2-40B4-BE49-F238E27FC236}">
                  <a16:creationId xmlns:a16="http://schemas.microsoft.com/office/drawing/2014/main" id="{2D215D4F-296D-42E4-B658-D97646CC229C}"/>
                </a:ext>
              </a:extLst>
            </p:cNvPr>
            <p:cNvSpPr/>
            <p:nvPr/>
          </p:nvSpPr>
          <p:spPr>
            <a:xfrm>
              <a:off x="5659868" y="3195772"/>
              <a:ext cx="62837" cy="67801"/>
            </a:xfrm>
            <a:custGeom>
              <a:avLst/>
              <a:gdLst/>
              <a:ahLst/>
              <a:cxnLst/>
              <a:rect l="l" t="t" r="r" b="b"/>
              <a:pathLst>
                <a:path w="1886" h="2035" extrusionOk="0">
                  <a:moveTo>
                    <a:pt x="1793" y="0"/>
                  </a:moveTo>
                  <a:cubicBezTo>
                    <a:pt x="1790" y="0"/>
                    <a:pt x="1787" y="1"/>
                    <a:pt x="1784" y="2"/>
                  </a:cubicBezTo>
                  <a:cubicBezTo>
                    <a:pt x="1768" y="2"/>
                    <a:pt x="1759" y="10"/>
                    <a:pt x="1759" y="18"/>
                  </a:cubicBezTo>
                  <a:cubicBezTo>
                    <a:pt x="1573" y="334"/>
                    <a:pt x="1289" y="529"/>
                    <a:pt x="973" y="683"/>
                  </a:cubicBezTo>
                  <a:cubicBezTo>
                    <a:pt x="1127" y="497"/>
                    <a:pt x="1241" y="278"/>
                    <a:pt x="1330" y="51"/>
                  </a:cubicBezTo>
                  <a:cubicBezTo>
                    <a:pt x="1330" y="51"/>
                    <a:pt x="1330" y="43"/>
                    <a:pt x="1330" y="34"/>
                  </a:cubicBezTo>
                  <a:cubicBezTo>
                    <a:pt x="1322" y="18"/>
                    <a:pt x="1313" y="10"/>
                    <a:pt x="1297" y="10"/>
                  </a:cubicBezTo>
                  <a:cubicBezTo>
                    <a:pt x="1291" y="8"/>
                    <a:pt x="1285" y="7"/>
                    <a:pt x="1279" y="7"/>
                  </a:cubicBezTo>
                  <a:cubicBezTo>
                    <a:pt x="1265" y="7"/>
                    <a:pt x="1255" y="14"/>
                    <a:pt x="1249" y="26"/>
                  </a:cubicBezTo>
                  <a:cubicBezTo>
                    <a:pt x="989" y="383"/>
                    <a:pt x="632" y="651"/>
                    <a:pt x="211" y="805"/>
                  </a:cubicBezTo>
                  <a:cubicBezTo>
                    <a:pt x="211" y="715"/>
                    <a:pt x="211" y="602"/>
                    <a:pt x="211" y="513"/>
                  </a:cubicBezTo>
                  <a:cubicBezTo>
                    <a:pt x="114" y="667"/>
                    <a:pt x="41" y="829"/>
                    <a:pt x="0" y="999"/>
                  </a:cubicBezTo>
                  <a:cubicBezTo>
                    <a:pt x="0" y="999"/>
                    <a:pt x="8" y="1048"/>
                    <a:pt x="8" y="1056"/>
                  </a:cubicBezTo>
                  <a:cubicBezTo>
                    <a:pt x="65" y="1413"/>
                    <a:pt x="49" y="1583"/>
                    <a:pt x="97" y="1940"/>
                  </a:cubicBezTo>
                  <a:cubicBezTo>
                    <a:pt x="89" y="1964"/>
                    <a:pt x="105" y="1997"/>
                    <a:pt x="138" y="2005"/>
                  </a:cubicBezTo>
                  <a:cubicBezTo>
                    <a:pt x="282" y="2019"/>
                    <a:pt x="413" y="2034"/>
                    <a:pt x="549" y="2034"/>
                  </a:cubicBezTo>
                  <a:cubicBezTo>
                    <a:pt x="726" y="2034"/>
                    <a:pt x="910" y="2007"/>
                    <a:pt x="1135" y="1915"/>
                  </a:cubicBezTo>
                  <a:cubicBezTo>
                    <a:pt x="1468" y="1713"/>
                    <a:pt x="1654" y="1397"/>
                    <a:pt x="1873" y="1080"/>
                  </a:cubicBezTo>
                  <a:cubicBezTo>
                    <a:pt x="1886" y="1048"/>
                    <a:pt x="1853" y="1016"/>
                    <a:pt x="1819" y="1016"/>
                  </a:cubicBezTo>
                  <a:cubicBezTo>
                    <a:pt x="1810" y="1016"/>
                    <a:pt x="1800" y="1018"/>
                    <a:pt x="1792" y="1024"/>
                  </a:cubicBezTo>
                  <a:cubicBezTo>
                    <a:pt x="1792" y="1024"/>
                    <a:pt x="1784" y="1024"/>
                    <a:pt x="1784" y="1032"/>
                  </a:cubicBezTo>
                  <a:cubicBezTo>
                    <a:pt x="1646" y="1178"/>
                    <a:pt x="1492" y="1299"/>
                    <a:pt x="1322" y="1388"/>
                  </a:cubicBezTo>
                  <a:cubicBezTo>
                    <a:pt x="1532" y="1178"/>
                    <a:pt x="1695" y="918"/>
                    <a:pt x="1808" y="634"/>
                  </a:cubicBezTo>
                  <a:cubicBezTo>
                    <a:pt x="1843" y="606"/>
                    <a:pt x="1812" y="566"/>
                    <a:pt x="1776" y="566"/>
                  </a:cubicBezTo>
                  <a:cubicBezTo>
                    <a:pt x="1771" y="566"/>
                    <a:pt x="1765" y="567"/>
                    <a:pt x="1759" y="570"/>
                  </a:cubicBezTo>
                  <a:lnTo>
                    <a:pt x="1751" y="570"/>
                  </a:lnTo>
                  <a:cubicBezTo>
                    <a:pt x="1613" y="707"/>
                    <a:pt x="1468" y="829"/>
                    <a:pt x="1313" y="934"/>
                  </a:cubicBezTo>
                  <a:cubicBezTo>
                    <a:pt x="1532" y="675"/>
                    <a:pt x="1703" y="383"/>
                    <a:pt x="1832" y="67"/>
                  </a:cubicBezTo>
                  <a:cubicBezTo>
                    <a:pt x="1840" y="59"/>
                    <a:pt x="1840" y="51"/>
                    <a:pt x="1832" y="43"/>
                  </a:cubicBezTo>
                  <a:cubicBezTo>
                    <a:pt x="1832" y="21"/>
                    <a:pt x="1814" y="0"/>
                    <a:pt x="1793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170;p58">
              <a:extLst>
                <a:ext uri="{FF2B5EF4-FFF2-40B4-BE49-F238E27FC236}">
                  <a16:creationId xmlns:a16="http://schemas.microsoft.com/office/drawing/2014/main" id="{C32F9CAE-854B-4E37-AF82-1E392C7F62E0}"/>
                </a:ext>
              </a:extLst>
            </p:cNvPr>
            <p:cNvSpPr/>
            <p:nvPr/>
          </p:nvSpPr>
          <p:spPr>
            <a:xfrm>
              <a:off x="5170994" y="2955184"/>
              <a:ext cx="495631" cy="360129"/>
            </a:xfrm>
            <a:custGeom>
              <a:avLst/>
              <a:gdLst/>
              <a:ahLst/>
              <a:cxnLst/>
              <a:rect l="l" t="t" r="r" b="b"/>
              <a:pathLst>
                <a:path w="14876" h="10809" extrusionOk="0">
                  <a:moveTo>
                    <a:pt x="2864" y="0"/>
                  </a:moveTo>
                  <a:cubicBezTo>
                    <a:pt x="1643" y="0"/>
                    <a:pt x="0" y="2875"/>
                    <a:pt x="606" y="4637"/>
                  </a:cubicBezTo>
                  <a:cubicBezTo>
                    <a:pt x="606" y="4637"/>
                    <a:pt x="1701" y="8942"/>
                    <a:pt x="5430" y="10312"/>
                  </a:cubicBezTo>
                  <a:cubicBezTo>
                    <a:pt x="6412" y="10671"/>
                    <a:pt x="7459" y="10808"/>
                    <a:pt x="8485" y="10808"/>
                  </a:cubicBezTo>
                  <a:cubicBezTo>
                    <a:pt x="11789" y="10808"/>
                    <a:pt x="14876" y="9388"/>
                    <a:pt x="14876" y="9388"/>
                  </a:cubicBezTo>
                  <a:lnTo>
                    <a:pt x="14632" y="8026"/>
                  </a:lnTo>
                  <a:cubicBezTo>
                    <a:pt x="14632" y="8026"/>
                    <a:pt x="12745" y="8445"/>
                    <a:pt x="10694" y="8445"/>
                  </a:cubicBezTo>
                  <a:cubicBezTo>
                    <a:pt x="9433" y="8445"/>
                    <a:pt x="8109" y="8287"/>
                    <a:pt x="7125" y="7774"/>
                  </a:cubicBezTo>
                  <a:cubicBezTo>
                    <a:pt x="4644" y="6493"/>
                    <a:pt x="3914" y="761"/>
                    <a:pt x="3419" y="250"/>
                  </a:cubicBezTo>
                  <a:cubicBezTo>
                    <a:pt x="3254" y="78"/>
                    <a:pt x="3065" y="0"/>
                    <a:pt x="2864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171;p58">
              <a:extLst>
                <a:ext uri="{FF2B5EF4-FFF2-40B4-BE49-F238E27FC236}">
                  <a16:creationId xmlns:a16="http://schemas.microsoft.com/office/drawing/2014/main" id="{006D27D3-08EB-48B2-ADE9-8FBF0B667B7D}"/>
                </a:ext>
              </a:extLst>
            </p:cNvPr>
            <p:cNvSpPr/>
            <p:nvPr/>
          </p:nvSpPr>
          <p:spPr>
            <a:xfrm>
              <a:off x="5201447" y="4311186"/>
              <a:ext cx="82961" cy="7330"/>
            </a:xfrm>
            <a:custGeom>
              <a:avLst/>
              <a:gdLst/>
              <a:ahLst/>
              <a:cxnLst/>
              <a:rect l="l" t="t" r="r" b="b"/>
              <a:pathLst>
                <a:path w="2490" h="220" extrusionOk="0">
                  <a:moveTo>
                    <a:pt x="2489" y="1"/>
                  </a:moveTo>
                  <a:lnTo>
                    <a:pt x="0" y="114"/>
                  </a:lnTo>
                  <a:lnTo>
                    <a:pt x="0" y="220"/>
                  </a:lnTo>
                  <a:lnTo>
                    <a:pt x="2432" y="220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172;p58">
              <a:extLst>
                <a:ext uri="{FF2B5EF4-FFF2-40B4-BE49-F238E27FC236}">
                  <a16:creationId xmlns:a16="http://schemas.microsoft.com/office/drawing/2014/main" id="{BDC38F80-C97E-4864-9D2D-DC33D31507EA}"/>
                </a:ext>
              </a:extLst>
            </p:cNvPr>
            <p:cNvSpPr/>
            <p:nvPr/>
          </p:nvSpPr>
          <p:spPr>
            <a:xfrm>
              <a:off x="5403753" y="4311186"/>
              <a:ext cx="77030" cy="7330"/>
            </a:xfrm>
            <a:custGeom>
              <a:avLst/>
              <a:gdLst/>
              <a:ahLst/>
              <a:cxnLst/>
              <a:rect l="l" t="t" r="r" b="b"/>
              <a:pathLst>
                <a:path w="2312" h="220" extrusionOk="0">
                  <a:moveTo>
                    <a:pt x="2312" y="1"/>
                  </a:moveTo>
                  <a:lnTo>
                    <a:pt x="1" y="139"/>
                  </a:lnTo>
                  <a:lnTo>
                    <a:pt x="9" y="220"/>
                  </a:lnTo>
                  <a:lnTo>
                    <a:pt x="2287" y="220"/>
                  </a:lnTo>
                  <a:lnTo>
                    <a:pt x="2312" y="1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173;p58">
              <a:extLst>
                <a:ext uri="{FF2B5EF4-FFF2-40B4-BE49-F238E27FC236}">
                  <a16:creationId xmlns:a16="http://schemas.microsoft.com/office/drawing/2014/main" id="{85DF3C9C-A886-440A-9123-BE8BFA16168B}"/>
                </a:ext>
              </a:extLst>
            </p:cNvPr>
            <p:cNvSpPr/>
            <p:nvPr/>
          </p:nvSpPr>
          <p:spPr>
            <a:xfrm>
              <a:off x="6599933" y="3306321"/>
              <a:ext cx="278801" cy="1058397"/>
            </a:xfrm>
            <a:custGeom>
              <a:avLst/>
              <a:gdLst/>
              <a:ahLst/>
              <a:cxnLst/>
              <a:rect l="l" t="t" r="r" b="b"/>
              <a:pathLst>
                <a:path w="8368" h="31767" extrusionOk="0">
                  <a:moveTo>
                    <a:pt x="6924" y="0"/>
                  </a:moveTo>
                  <a:cubicBezTo>
                    <a:pt x="6608" y="1346"/>
                    <a:pt x="0" y="2124"/>
                    <a:pt x="0" y="2124"/>
                  </a:cubicBezTo>
                  <a:cubicBezTo>
                    <a:pt x="341" y="8765"/>
                    <a:pt x="4370" y="31766"/>
                    <a:pt x="4370" y="31766"/>
                  </a:cubicBezTo>
                  <a:lnTo>
                    <a:pt x="6219" y="31766"/>
                  </a:lnTo>
                  <a:cubicBezTo>
                    <a:pt x="6219" y="31766"/>
                    <a:pt x="6608" y="14399"/>
                    <a:pt x="7484" y="8148"/>
                  </a:cubicBezTo>
                  <a:cubicBezTo>
                    <a:pt x="8367" y="1905"/>
                    <a:pt x="6924" y="0"/>
                    <a:pt x="6924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174;p58">
              <a:extLst>
                <a:ext uri="{FF2B5EF4-FFF2-40B4-BE49-F238E27FC236}">
                  <a16:creationId xmlns:a16="http://schemas.microsoft.com/office/drawing/2014/main" id="{7A30AFB9-698D-4806-92B0-E8715DB64BB9}"/>
                </a:ext>
              </a:extLst>
            </p:cNvPr>
            <p:cNvSpPr/>
            <p:nvPr/>
          </p:nvSpPr>
          <p:spPr>
            <a:xfrm>
              <a:off x="6246863" y="3294960"/>
              <a:ext cx="515422" cy="1069758"/>
            </a:xfrm>
            <a:custGeom>
              <a:avLst/>
              <a:gdLst/>
              <a:ahLst/>
              <a:cxnLst/>
              <a:rect l="l" t="t" r="r" b="b"/>
              <a:pathLst>
                <a:path w="15470" h="32108" extrusionOk="0">
                  <a:moveTo>
                    <a:pt x="7459" y="1"/>
                  </a:moveTo>
                  <a:lnTo>
                    <a:pt x="0" y="32107"/>
                  </a:lnTo>
                  <a:lnTo>
                    <a:pt x="2035" y="32107"/>
                  </a:lnTo>
                  <a:cubicBezTo>
                    <a:pt x="2035" y="32107"/>
                    <a:pt x="12859" y="7362"/>
                    <a:pt x="15470" y="884"/>
                  </a:cubicBezTo>
                  <a:lnTo>
                    <a:pt x="7459" y="1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175;p58">
              <a:extLst>
                <a:ext uri="{FF2B5EF4-FFF2-40B4-BE49-F238E27FC236}">
                  <a16:creationId xmlns:a16="http://schemas.microsoft.com/office/drawing/2014/main" id="{84E31D56-5D1D-4712-B42E-8403B5E2F993}"/>
                </a:ext>
              </a:extLst>
            </p:cNvPr>
            <p:cNvSpPr/>
            <p:nvPr/>
          </p:nvSpPr>
          <p:spPr>
            <a:xfrm>
              <a:off x="6491850" y="2939192"/>
              <a:ext cx="343937" cy="390381"/>
            </a:xfrm>
            <a:custGeom>
              <a:avLst/>
              <a:gdLst/>
              <a:ahLst/>
              <a:cxnLst/>
              <a:rect l="l" t="t" r="r" b="b"/>
              <a:pathLst>
                <a:path w="10323" h="11717" extrusionOk="0">
                  <a:moveTo>
                    <a:pt x="3236" y="1"/>
                  </a:moveTo>
                  <a:cubicBezTo>
                    <a:pt x="3236" y="1"/>
                    <a:pt x="2336" y="1"/>
                    <a:pt x="1841" y="998"/>
                  </a:cubicBezTo>
                  <a:cubicBezTo>
                    <a:pt x="1339" y="1995"/>
                    <a:pt x="1" y="9787"/>
                    <a:pt x="1" y="10395"/>
                  </a:cubicBezTo>
                  <a:cubicBezTo>
                    <a:pt x="1" y="11003"/>
                    <a:pt x="560" y="11716"/>
                    <a:pt x="1898" y="11716"/>
                  </a:cubicBezTo>
                  <a:lnTo>
                    <a:pt x="9049" y="11716"/>
                  </a:lnTo>
                  <a:cubicBezTo>
                    <a:pt x="9049" y="11716"/>
                    <a:pt x="10322" y="11579"/>
                    <a:pt x="10233" y="10557"/>
                  </a:cubicBezTo>
                  <a:cubicBezTo>
                    <a:pt x="10136" y="9535"/>
                    <a:pt x="9471" y="1176"/>
                    <a:pt x="9471" y="1176"/>
                  </a:cubicBezTo>
                  <a:cubicBezTo>
                    <a:pt x="9471" y="1176"/>
                    <a:pt x="9422" y="1"/>
                    <a:pt x="8230" y="1"/>
                  </a:cubicBezTo>
                  <a:close/>
                </a:path>
              </a:pathLst>
            </a:custGeom>
            <a:solidFill>
              <a:srgbClr val="EF7F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176;p58">
              <a:extLst>
                <a:ext uri="{FF2B5EF4-FFF2-40B4-BE49-F238E27FC236}">
                  <a16:creationId xmlns:a16="http://schemas.microsoft.com/office/drawing/2014/main" id="{C9CE1B5C-FA82-4FA4-B875-88098D8CBB24}"/>
                </a:ext>
              </a:extLst>
            </p:cNvPr>
            <p:cNvSpPr/>
            <p:nvPr/>
          </p:nvSpPr>
          <p:spPr>
            <a:xfrm>
              <a:off x="6715546" y="4364695"/>
              <a:ext cx="93489" cy="51342"/>
            </a:xfrm>
            <a:custGeom>
              <a:avLst/>
              <a:gdLst/>
              <a:ahLst/>
              <a:cxnLst/>
              <a:rect l="l" t="t" r="r" b="b"/>
              <a:pathLst>
                <a:path w="2806" h="1541" extrusionOk="0">
                  <a:moveTo>
                    <a:pt x="941" y="0"/>
                  </a:moveTo>
                  <a:lnTo>
                    <a:pt x="227" y="1168"/>
                  </a:lnTo>
                  <a:lnTo>
                    <a:pt x="0" y="1168"/>
                  </a:lnTo>
                  <a:lnTo>
                    <a:pt x="0" y="1541"/>
                  </a:lnTo>
                  <a:lnTo>
                    <a:pt x="1557" y="1541"/>
                  </a:lnTo>
                  <a:lnTo>
                    <a:pt x="2587" y="1322"/>
                  </a:lnTo>
                  <a:lnTo>
                    <a:pt x="2805" y="430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177;p58">
              <a:extLst>
                <a:ext uri="{FF2B5EF4-FFF2-40B4-BE49-F238E27FC236}">
                  <a16:creationId xmlns:a16="http://schemas.microsoft.com/office/drawing/2014/main" id="{CB157910-199C-498B-981E-8EC2EF580857}"/>
                </a:ext>
              </a:extLst>
            </p:cNvPr>
            <p:cNvSpPr/>
            <p:nvPr/>
          </p:nvSpPr>
          <p:spPr>
            <a:xfrm>
              <a:off x="6155006" y="4364695"/>
              <a:ext cx="172385" cy="50543"/>
            </a:xfrm>
            <a:custGeom>
              <a:avLst/>
              <a:gdLst/>
              <a:ahLst/>
              <a:cxnLst/>
              <a:rect l="l" t="t" r="r" b="b"/>
              <a:pathLst>
                <a:path w="5174" h="1517" extrusionOk="0">
                  <a:moveTo>
                    <a:pt x="3114" y="0"/>
                  </a:moveTo>
                  <a:lnTo>
                    <a:pt x="1" y="1265"/>
                  </a:lnTo>
                  <a:lnTo>
                    <a:pt x="1" y="1516"/>
                  </a:lnTo>
                  <a:lnTo>
                    <a:pt x="5173" y="1395"/>
                  </a:lnTo>
                  <a:lnTo>
                    <a:pt x="5173" y="519"/>
                  </a:lnTo>
                  <a:lnTo>
                    <a:pt x="4841" y="0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178;p58">
              <a:extLst>
                <a:ext uri="{FF2B5EF4-FFF2-40B4-BE49-F238E27FC236}">
                  <a16:creationId xmlns:a16="http://schemas.microsoft.com/office/drawing/2014/main" id="{8595B05D-8266-4DDD-B8F7-356121A3E37C}"/>
                </a:ext>
              </a:extLst>
            </p:cNvPr>
            <p:cNvSpPr/>
            <p:nvPr/>
          </p:nvSpPr>
          <p:spPr>
            <a:xfrm>
              <a:off x="6487552" y="3285497"/>
              <a:ext cx="342804" cy="71899"/>
            </a:xfrm>
            <a:custGeom>
              <a:avLst/>
              <a:gdLst/>
              <a:ahLst/>
              <a:cxnLst/>
              <a:rect l="l" t="t" r="r" b="b"/>
              <a:pathLst>
                <a:path w="10289" h="2158" extrusionOk="0">
                  <a:moveTo>
                    <a:pt x="130" y="1"/>
                  </a:moveTo>
                  <a:lnTo>
                    <a:pt x="130" y="1"/>
                  </a:lnTo>
                  <a:cubicBezTo>
                    <a:pt x="130" y="1"/>
                    <a:pt x="0" y="1939"/>
                    <a:pt x="4922" y="2141"/>
                  </a:cubicBezTo>
                  <a:cubicBezTo>
                    <a:pt x="5196" y="2153"/>
                    <a:pt x="5456" y="2158"/>
                    <a:pt x="5703" y="2158"/>
                  </a:cubicBezTo>
                  <a:cubicBezTo>
                    <a:pt x="9891" y="2158"/>
                    <a:pt x="10289" y="625"/>
                    <a:pt x="10289" y="625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EF7F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179;p58">
              <a:extLst>
                <a:ext uri="{FF2B5EF4-FFF2-40B4-BE49-F238E27FC236}">
                  <a16:creationId xmlns:a16="http://schemas.microsoft.com/office/drawing/2014/main" id="{5D7092C5-60B6-45DB-A83E-E3F4E39B6E70}"/>
                </a:ext>
              </a:extLst>
            </p:cNvPr>
            <p:cNvSpPr/>
            <p:nvPr/>
          </p:nvSpPr>
          <p:spPr>
            <a:xfrm>
              <a:off x="6476457" y="2939192"/>
              <a:ext cx="171319" cy="438858"/>
            </a:xfrm>
            <a:custGeom>
              <a:avLst/>
              <a:gdLst/>
              <a:ahLst/>
              <a:cxnLst/>
              <a:rect l="l" t="t" r="r" b="b"/>
              <a:pathLst>
                <a:path w="5142" h="13172" extrusionOk="0">
                  <a:moveTo>
                    <a:pt x="3698" y="1"/>
                  </a:moveTo>
                  <a:cubicBezTo>
                    <a:pt x="1728" y="122"/>
                    <a:pt x="1614" y="3690"/>
                    <a:pt x="1614" y="3690"/>
                  </a:cubicBezTo>
                  <a:cubicBezTo>
                    <a:pt x="1614" y="3690"/>
                    <a:pt x="422" y="9243"/>
                    <a:pt x="422" y="10216"/>
                  </a:cubicBezTo>
                  <a:cubicBezTo>
                    <a:pt x="431" y="10411"/>
                    <a:pt x="471" y="10606"/>
                    <a:pt x="528" y="10792"/>
                  </a:cubicBezTo>
                  <a:lnTo>
                    <a:pt x="1" y="13111"/>
                  </a:lnTo>
                  <a:cubicBezTo>
                    <a:pt x="1" y="13111"/>
                    <a:pt x="80" y="13172"/>
                    <a:pt x="239" y="13172"/>
                  </a:cubicBezTo>
                  <a:cubicBezTo>
                    <a:pt x="499" y="13172"/>
                    <a:pt x="971" y="13009"/>
                    <a:pt x="1655" y="12154"/>
                  </a:cubicBezTo>
                  <a:cubicBezTo>
                    <a:pt x="2766" y="10784"/>
                    <a:pt x="5125" y="2084"/>
                    <a:pt x="4955" y="1330"/>
                  </a:cubicBezTo>
                  <a:cubicBezTo>
                    <a:pt x="4841" y="876"/>
                    <a:pt x="4914" y="406"/>
                    <a:pt x="5141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180;p58">
              <a:extLst>
                <a:ext uri="{FF2B5EF4-FFF2-40B4-BE49-F238E27FC236}">
                  <a16:creationId xmlns:a16="http://schemas.microsoft.com/office/drawing/2014/main" id="{0E0C7EF2-6D07-4E3F-8BA1-E87674755E33}"/>
                </a:ext>
              </a:extLst>
            </p:cNvPr>
            <p:cNvSpPr/>
            <p:nvPr/>
          </p:nvSpPr>
          <p:spPr>
            <a:xfrm>
              <a:off x="6682395" y="2939192"/>
              <a:ext cx="189043" cy="451186"/>
            </a:xfrm>
            <a:custGeom>
              <a:avLst/>
              <a:gdLst/>
              <a:ahLst/>
              <a:cxnLst/>
              <a:rect l="l" t="t" r="r" b="b"/>
              <a:pathLst>
                <a:path w="5674" h="13542" extrusionOk="0">
                  <a:moveTo>
                    <a:pt x="1165" y="1"/>
                  </a:moveTo>
                  <a:cubicBezTo>
                    <a:pt x="1255" y="568"/>
                    <a:pt x="1036" y="1136"/>
                    <a:pt x="598" y="1501"/>
                  </a:cubicBezTo>
                  <a:cubicBezTo>
                    <a:pt x="211" y="1815"/>
                    <a:pt x="0" y="13542"/>
                    <a:pt x="5212" y="13542"/>
                  </a:cubicBezTo>
                  <a:cubicBezTo>
                    <a:pt x="5238" y="13542"/>
                    <a:pt x="5265" y="13541"/>
                    <a:pt x="5292" y="13541"/>
                  </a:cubicBezTo>
                  <a:cubicBezTo>
                    <a:pt x="5292" y="13541"/>
                    <a:pt x="5673" y="7825"/>
                    <a:pt x="5025" y="5376"/>
                  </a:cubicBezTo>
                  <a:cubicBezTo>
                    <a:pt x="4376" y="2936"/>
                    <a:pt x="3476" y="438"/>
                    <a:pt x="3476" y="438"/>
                  </a:cubicBezTo>
                  <a:cubicBezTo>
                    <a:pt x="3476" y="438"/>
                    <a:pt x="3249" y="17"/>
                    <a:pt x="2544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181;p58">
              <a:extLst>
                <a:ext uri="{FF2B5EF4-FFF2-40B4-BE49-F238E27FC236}">
                  <a16:creationId xmlns:a16="http://schemas.microsoft.com/office/drawing/2014/main" id="{A2C70680-852F-4273-A9FF-71A674F737D0}"/>
                </a:ext>
              </a:extLst>
            </p:cNvPr>
            <p:cNvSpPr/>
            <p:nvPr/>
          </p:nvSpPr>
          <p:spPr>
            <a:xfrm>
              <a:off x="6701753" y="3268205"/>
              <a:ext cx="309886" cy="243418"/>
            </a:xfrm>
            <a:custGeom>
              <a:avLst/>
              <a:gdLst/>
              <a:ahLst/>
              <a:cxnLst/>
              <a:rect l="l" t="t" r="r" b="b"/>
              <a:pathLst>
                <a:path w="9301" h="7306" extrusionOk="0">
                  <a:moveTo>
                    <a:pt x="8595" y="1"/>
                  </a:moveTo>
                  <a:lnTo>
                    <a:pt x="1" y="949"/>
                  </a:lnTo>
                  <a:lnTo>
                    <a:pt x="706" y="7306"/>
                  </a:lnTo>
                  <a:lnTo>
                    <a:pt x="9300" y="6357"/>
                  </a:lnTo>
                  <a:lnTo>
                    <a:pt x="8595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182;p58">
              <a:extLst>
                <a:ext uri="{FF2B5EF4-FFF2-40B4-BE49-F238E27FC236}">
                  <a16:creationId xmlns:a16="http://schemas.microsoft.com/office/drawing/2014/main" id="{63E9ECB9-A960-4658-9D30-DF635AF84AA2}"/>
                </a:ext>
              </a:extLst>
            </p:cNvPr>
            <p:cNvSpPr/>
            <p:nvPr/>
          </p:nvSpPr>
          <p:spPr>
            <a:xfrm>
              <a:off x="6701486" y="3300357"/>
              <a:ext cx="155093" cy="90057"/>
            </a:xfrm>
            <a:custGeom>
              <a:avLst/>
              <a:gdLst/>
              <a:ahLst/>
              <a:cxnLst/>
              <a:rect l="l" t="t" r="r" b="b"/>
              <a:pathLst>
                <a:path w="4655" h="2703" extrusionOk="0">
                  <a:moveTo>
                    <a:pt x="1" y="1"/>
                  </a:moveTo>
                  <a:lnTo>
                    <a:pt x="122" y="1079"/>
                  </a:lnTo>
                  <a:cubicBezTo>
                    <a:pt x="1872" y="2613"/>
                    <a:pt x="4071" y="2702"/>
                    <a:pt x="4557" y="2702"/>
                  </a:cubicBezTo>
                  <a:cubicBezTo>
                    <a:pt x="4620" y="2702"/>
                    <a:pt x="4654" y="2701"/>
                    <a:pt x="4654" y="2701"/>
                  </a:cubicBezTo>
                  <a:cubicBezTo>
                    <a:pt x="1963" y="235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183;p58">
              <a:extLst>
                <a:ext uri="{FF2B5EF4-FFF2-40B4-BE49-F238E27FC236}">
                  <a16:creationId xmlns:a16="http://schemas.microsoft.com/office/drawing/2014/main" id="{116D3BBB-246A-4472-B7E3-82C393D2130C}"/>
                </a:ext>
              </a:extLst>
            </p:cNvPr>
            <p:cNvSpPr/>
            <p:nvPr/>
          </p:nvSpPr>
          <p:spPr>
            <a:xfrm>
              <a:off x="6868442" y="3268772"/>
              <a:ext cx="123741" cy="121576"/>
            </a:xfrm>
            <a:custGeom>
              <a:avLst/>
              <a:gdLst/>
              <a:ahLst/>
              <a:cxnLst/>
              <a:rect l="l" t="t" r="r" b="b"/>
              <a:pathLst>
                <a:path w="3714" h="3649" extrusionOk="0">
                  <a:moveTo>
                    <a:pt x="3584" y="0"/>
                  </a:moveTo>
                  <a:cubicBezTo>
                    <a:pt x="3584" y="0"/>
                    <a:pt x="2651" y="3243"/>
                    <a:pt x="0" y="3649"/>
                  </a:cubicBezTo>
                  <a:cubicBezTo>
                    <a:pt x="0" y="3649"/>
                    <a:pt x="2935" y="3413"/>
                    <a:pt x="3714" y="1127"/>
                  </a:cubicBezTo>
                  <a:lnTo>
                    <a:pt x="3584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184;p58">
              <a:extLst>
                <a:ext uri="{FF2B5EF4-FFF2-40B4-BE49-F238E27FC236}">
                  <a16:creationId xmlns:a16="http://schemas.microsoft.com/office/drawing/2014/main" id="{F0A8FDA0-29DC-4ED8-93AF-65279E89B6E0}"/>
                </a:ext>
              </a:extLst>
            </p:cNvPr>
            <p:cNvSpPr/>
            <p:nvPr/>
          </p:nvSpPr>
          <p:spPr>
            <a:xfrm>
              <a:off x="6719845" y="3442458"/>
              <a:ext cx="30286" cy="29753"/>
            </a:xfrm>
            <a:custGeom>
              <a:avLst/>
              <a:gdLst/>
              <a:ahLst/>
              <a:cxnLst/>
              <a:rect l="l" t="t" r="r" b="b"/>
              <a:pathLst>
                <a:path w="909" h="893" extrusionOk="0">
                  <a:moveTo>
                    <a:pt x="909" y="0"/>
                  </a:moveTo>
                  <a:lnTo>
                    <a:pt x="909" y="0"/>
                  </a:lnTo>
                  <a:cubicBezTo>
                    <a:pt x="585" y="422"/>
                    <a:pt x="1" y="681"/>
                    <a:pt x="1" y="681"/>
                  </a:cubicBezTo>
                  <a:lnTo>
                    <a:pt x="17" y="892"/>
                  </a:lnTo>
                  <a:cubicBezTo>
                    <a:pt x="471" y="706"/>
                    <a:pt x="909" y="1"/>
                    <a:pt x="909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185;p58">
              <a:extLst>
                <a:ext uri="{FF2B5EF4-FFF2-40B4-BE49-F238E27FC236}">
                  <a16:creationId xmlns:a16="http://schemas.microsoft.com/office/drawing/2014/main" id="{7528F68C-B84D-4302-9ECB-737940950EE3}"/>
                </a:ext>
              </a:extLst>
            </p:cNvPr>
            <p:cNvSpPr/>
            <p:nvPr/>
          </p:nvSpPr>
          <p:spPr>
            <a:xfrm>
              <a:off x="6772254" y="3114777"/>
              <a:ext cx="44346" cy="175883"/>
            </a:xfrm>
            <a:custGeom>
              <a:avLst/>
              <a:gdLst/>
              <a:ahLst/>
              <a:cxnLst/>
              <a:rect l="l" t="t" r="r" b="b"/>
              <a:pathLst>
                <a:path w="1331" h="527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55" y="2230"/>
                    <a:pt x="439" y="2774"/>
                  </a:cubicBezTo>
                  <a:cubicBezTo>
                    <a:pt x="422" y="3325"/>
                    <a:pt x="325" y="3471"/>
                    <a:pt x="520" y="3746"/>
                  </a:cubicBezTo>
                  <a:cubicBezTo>
                    <a:pt x="706" y="4030"/>
                    <a:pt x="439" y="4338"/>
                    <a:pt x="382" y="4541"/>
                  </a:cubicBezTo>
                  <a:cubicBezTo>
                    <a:pt x="325" y="4752"/>
                    <a:pt x="276" y="5230"/>
                    <a:pt x="520" y="5279"/>
                  </a:cubicBezTo>
                  <a:lnTo>
                    <a:pt x="1330" y="5190"/>
                  </a:lnTo>
                  <a:cubicBezTo>
                    <a:pt x="1330" y="5190"/>
                    <a:pt x="439" y="860"/>
                    <a:pt x="1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186;p58">
              <a:extLst>
                <a:ext uri="{FF2B5EF4-FFF2-40B4-BE49-F238E27FC236}">
                  <a16:creationId xmlns:a16="http://schemas.microsoft.com/office/drawing/2014/main" id="{D3FFBCB2-9679-48BA-B0E7-8C01CD3D1D71}"/>
                </a:ext>
              </a:extLst>
            </p:cNvPr>
            <p:cNvSpPr/>
            <p:nvPr/>
          </p:nvSpPr>
          <p:spPr>
            <a:xfrm>
              <a:off x="6612894" y="3569132"/>
              <a:ext cx="41347" cy="161323"/>
            </a:xfrm>
            <a:custGeom>
              <a:avLst/>
              <a:gdLst/>
              <a:ahLst/>
              <a:cxnLst/>
              <a:rect l="l" t="t" r="r" b="b"/>
              <a:pathLst>
                <a:path w="1241" h="4842" extrusionOk="0">
                  <a:moveTo>
                    <a:pt x="179" y="1"/>
                  </a:moveTo>
                  <a:lnTo>
                    <a:pt x="503" y="463"/>
                  </a:lnTo>
                  <a:lnTo>
                    <a:pt x="0" y="3260"/>
                  </a:lnTo>
                  <a:lnTo>
                    <a:pt x="519" y="2328"/>
                  </a:lnTo>
                  <a:lnTo>
                    <a:pt x="876" y="4841"/>
                  </a:lnTo>
                  <a:cubicBezTo>
                    <a:pt x="1241" y="3560"/>
                    <a:pt x="908" y="812"/>
                    <a:pt x="852" y="536"/>
                  </a:cubicBezTo>
                  <a:cubicBezTo>
                    <a:pt x="787" y="260"/>
                    <a:pt x="179" y="1"/>
                    <a:pt x="179" y="1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187;p58">
              <a:extLst>
                <a:ext uri="{FF2B5EF4-FFF2-40B4-BE49-F238E27FC236}">
                  <a16:creationId xmlns:a16="http://schemas.microsoft.com/office/drawing/2014/main" id="{D9A51470-4850-424A-ADF0-5391010FBE57}"/>
                </a:ext>
              </a:extLst>
            </p:cNvPr>
            <p:cNvSpPr/>
            <p:nvPr/>
          </p:nvSpPr>
          <p:spPr>
            <a:xfrm>
              <a:off x="6237934" y="4318483"/>
              <a:ext cx="110514" cy="46245"/>
            </a:xfrm>
            <a:custGeom>
              <a:avLst/>
              <a:gdLst/>
              <a:ahLst/>
              <a:cxnLst/>
              <a:rect l="l" t="t" r="r" b="b"/>
              <a:pathLst>
                <a:path w="3317" h="1388" extrusionOk="0">
                  <a:moveTo>
                    <a:pt x="333" y="1"/>
                  </a:moveTo>
                  <a:lnTo>
                    <a:pt x="1" y="1387"/>
                  </a:lnTo>
                  <a:lnTo>
                    <a:pt x="3317" y="1387"/>
                  </a:lnTo>
                  <a:lnTo>
                    <a:pt x="3041" y="1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188;p58">
              <a:extLst>
                <a:ext uri="{FF2B5EF4-FFF2-40B4-BE49-F238E27FC236}">
                  <a16:creationId xmlns:a16="http://schemas.microsoft.com/office/drawing/2014/main" id="{A06C2F66-077A-4CA6-A670-8DBBB63E0034}"/>
                </a:ext>
              </a:extLst>
            </p:cNvPr>
            <p:cNvSpPr/>
            <p:nvPr/>
          </p:nvSpPr>
          <p:spPr>
            <a:xfrm>
              <a:off x="6718512" y="4318483"/>
              <a:ext cx="107815" cy="46245"/>
            </a:xfrm>
            <a:custGeom>
              <a:avLst/>
              <a:gdLst/>
              <a:ahLst/>
              <a:cxnLst/>
              <a:rect l="l" t="t" r="r" b="b"/>
              <a:pathLst>
                <a:path w="3236" h="1388" extrusionOk="0">
                  <a:moveTo>
                    <a:pt x="325" y="1"/>
                  </a:moveTo>
                  <a:lnTo>
                    <a:pt x="0" y="1387"/>
                  </a:lnTo>
                  <a:lnTo>
                    <a:pt x="3235" y="1387"/>
                  </a:lnTo>
                  <a:lnTo>
                    <a:pt x="2952" y="1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189;p58">
              <a:extLst>
                <a:ext uri="{FF2B5EF4-FFF2-40B4-BE49-F238E27FC236}">
                  <a16:creationId xmlns:a16="http://schemas.microsoft.com/office/drawing/2014/main" id="{EC823A6D-4201-40E6-9D3F-C79249AA2822}"/>
                </a:ext>
              </a:extLst>
            </p:cNvPr>
            <p:cNvSpPr/>
            <p:nvPr/>
          </p:nvSpPr>
          <p:spPr>
            <a:xfrm>
              <a:off x="6779550" y="2946488"/>
              <a:ext cx="124841" cy="525983"/>
            </a:xfrm>
            <a:custGeom>
              <a:avLst/>
              <a:gdLst/>
              <a:ahLst/>
              <a:cxnLst/>
              <a:rect l="l" t="t" r="r" b="b"/>
              <a:pathLst>
                <a:path w="3747" h="15787" extrusionOk="0">
                  <a:moveTo>
                    <a:pt x="341" y="1"/>
                  </a:moveTo>
                  <a:lnTo>
                    <a:pt x="341" y="1"/>
                  </a:lnTo>
                  <a:cubicBezTo>
                    <a:pt x="1" y="5157"/>
                    <a:pt x="2011" y="15786"/>
                    <a:pt x="2011" y="15786"/>
                  </a:cubicBezTo>
                  <a:lnTo>
                    <a:pt x="3414" y="15786"/>
                  </a:lnTo>
                  <a:cubicBezTo>
                    <a:pt x="3414" y="15786"/>
                    <a:pt x="3746" y="9024"/>
                    <a:pt x="3519" y="7346"/>
                  </a:cubicBezTo>
                  <a:cubicBezTo>
                    <a:pt x="2806" y="2068"/>
                    <a:pt x="341" y="1"/>
                    <a:pt x="341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190;p58">
              <a:extLst>
                <a:ext uri="{FF2B5EF4-FFF2-40B4-BE49-F238E27FC236}">
                  <a16:creationId xmlns:a16="http://schemas.microsoft.com/office/drawing/2014/main" id="{01BADE81-DA2B-4939-8999-A0291DB91ECF}"/>
                </a:ext>
              </a:extLst>
            </p:cNvPr>
            <p:cNvSpPr/>
            <p:nvPr/>
          </p:nvSpPr>
          <p:spPr>
            <a:xfrm>
              <a:off x="6725275" y="3498898"/>
              <a:ext cx="131304" cy="28686"/>
            </a:xfrm>
            <a:custGeom>
              <a:avLst/>
              <a:gdLst/>
              <a:ahLst/>
              <a:cxnLst/>
              <a:rect l="l" t="t" r="r" b="b"/>
              <a:pathLst>
                <a:path w="3941" h="861" extrusionOk="0">
                  <a:moveTo>
                    <a:pt x="3657" y="1"/>
                  </a:moveTo>
                  <a:lnTo>
                    <a:pt x="3454" y="17"/>
                  </a:lnTo>
                  <a:lnTo>
                    <a:pt x="3457" y="23"/>
                  </a:lnTo>
                  <a:lnTo>
                    <a:pt x="3457" y="23"/>
                  </a:lnTo>
                  <a:lnTo>
                    <a:pt x="3657" y="1"/>
                  </a:lnTo>
                  <a:close/>
                  <a:moveTo>
                    <a:pt x="3457" y="23"/>
                  </a:moveTo>
                  <a:lnTo>
                    <a:pt x="0" y="406"/>
                  </a:lnTo>
                  <a:lnTo>
                    <a:pt x="3340" y="260"/>
                  </a:lnTo>
                  <a:cubicBezTo>
                    <a:pt x="3340" y="260"/>
                    <a:pt x="3446" y="844"/>
                    <a:pt x="3908" y="860"/>
                  </a:cubicBezTo>
                  <a:lnTo>
                    <a:pt x="3940" y="382"/>
                  </a:lnTo>
                  <a:lnTo>
                    <a:pt x="3940" y="382"/>
                  </a:lnTo>
                  <a:cubicBezTo>
                    <a:pt x="3896" y="406"/>
                    <a:pt x="3847" y="418"/>
                    <a:pt x="3799" y="418"/>
                  </a:cubicBezTo>
                  <a:cubicBezTo>
                    <a:pt x="3750" y="418"/>
                    <a:pt x="3701" y="406"/>
                    <a:pt x="3657" y="382"/>
                  </a:cubicBezTo>
                  <a:cubicBezTo>
                    <a:pt x="3616" y="358"/>
                    <a:pt x="3576" y="325"/>
                    <a:pt x="3551" y="285"/>
                  </a:cubicBezTo>
                  <a:cubicBezTo>
                    <a:pt x="3519" y="220"/>
                    <a:pt x="3519" y="147"/>
                    <a:pt x="3478" y="90"/>
                  </a:cubicBezTo>
                  <a:cubicBezTo>
                    <a:pt x="3478" y="74"/>
                    <a:pt x="3478" y="66"/>
                    <a:pt x="3478" y="58"/>
                  </a:cubicBezTo>
                  <a:lnTo>
                    <a:pt x="3457" y="23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191;p58">
              <a:extLst>
                <a:ext uri="{FF2B5EF4-FFF2-40B4-BE49-F238E27FC236}">
                  <a16:creationId xmlns:a16="http://schemas.microsoft.com/office/drawing/2014/main" id="{6F8849E4-826F-41BE-99C1-6A4557390A81}"/>
                </a:ext>
              </a:extLst>
            </p:cNvPr>
            <p:cNvSpPr/>
            <p:nvPr/>
          </p:nvSpPr>
          <p:spPr>
            <a:xfrm>
              <a:off x="6836557" y="3472444"/>
              <a:ext cx="59105" cy="39948"/>
            </a:xfrm>
            <a:custGeom>
              <a:avLst/>
              <a:gdLst/>
              <a:ahLst/>
              <a:cxnLst/>
              <a:rect l="l" t="t" r="r" b="b"/>
              <a:pathLst>
                <a:path w="1774" h="1199" extrusionOk="0">
                  <a:moveTo>
                    <a:pt x="398" y="0"/>
                  </a:moveTo>
                  <a:cubicBezTo>
                    <a:pt x="398" y="0"/>
                    <a:pt x="398" y="8"/>
                    <a:pt x="398" y="17"/>
                  </a:cubicBezTo>
                  <a:lnTo>
                    <a:pt x="398" y="49"/>
                  </a:lnTo>
                  <a:cubicBezTo>
                    <a:pt x="365" y="171"/>
                    <a:pt x="300" y="276"/>
                    <a:pt x="227" y="365"/>
                  </a:cubicBezTo>
                  <a:lnTo>
                    <a:pt x="9" y="665"/>
                  </a:lnTo>
                  <a:cubicBezTo>
                    <a:pt x="0" y="706"/>
                    <a:pt x="33" y="746"/>
                    <a:pt x="73" y="746"/>
                  </a:cubicBezTo>
                  <a:cubicBezTo>
                    <a:pt x="171" y="730"/>
                    <a:pt x="260" y="698"/>
                    <a:pt x="349" y="657"/>
                  </a:cubicBezTo>
                  <a:lnTo>
                    <a:pt x="349" y="657"/>
                  </a:lnTo>
                  <a:cubicBezTo>
                    <a:pt x="333" y="698"/>
                    <a:pt x="325" y="738"/>
                    <a:pt x="317" y="779"/>
                  </a:cubicBezTo>
                  <a:lnTo>
                    <a:pt x="114" y="803"/>
                  </a:lnTo>
                  <a:lnTo>
                    <a:pt x="138" y="844"/>
                  </a:lnTo>
                  <a:cubicBezTo>
                    <a:pt x="130" y="852"/>
                    <a:pt x="130" y="860"/>
                    <a:pt x="138" y="868"/>
                  </a:cubicBezTo>
                  <a:cubicBezTo>
                    <a:pt x="179" y="925"/>
                    <a:pt x="179" y="1006"/>
                    <a:pt x="211" y="1062"/>
                  </a:cubicBezTo>
                  <a:cubicBezTo>
                    <a:pt x="236" y="1103"/>
                    <a:pt x="268" y="1144"/>
                    <a:pt x="317" y="1168"/>
                  </a:cubicBezTo>
                  <a:cubicBezTo>
                    <a:pt x="536" y="1160"/>
                    <a:pt x="763" y="1152"/>
                    <a:pt x="990" y="1144"/>
                  </a:cubicBezTo>
                  <a:cubicBezTo>
                    <a:pt x="1050" y="1180"/>
                    <a:pt x="1119" y="1198"/>
                    <a:pt x="1188" y="1198"/>
                  </a:cubicBezTo>
                  <a:cubicBezTo>
                    <a:pt x="1257" y="1198"/>
                    <a:pt x="1326" y="1180"/>
                    <a:pt x="1387" y="1144"/>
                  </a:cubicBezTo>
                  <a:cubicBezTo>
                    <a:pt x="1405" y="1147"/>
                    <a:pt x="1423" y="1148"/>
                    <a:pt x="1439" y="1148"/>
                  </a:cubicBezTo>
                  <a:cubicBezTo>
                    <a:pt x="1774" y="1148"/>
                    <a:pt x="1748" y="541"/>
                    <a:pt x="1663" y="162"/>
                  </a:cubicBezTo>
                  <a:lnTo>
                    <a:pt x="1663" y="154"/>
                  </a:lnTo>
                  <a:cubicBezTo>
                    <a:pt x="1654" y="114"/>
                    <a:pt x="1638" y="73"/>
                    <a:pt x="1630" y="33"/>
                  </a:cubicBezTo>
                  <a:cubicBezTo>
                    <a:pt x="1630" y="17"/>
                    <a:pt x="1630" y="8"/>
                    <a:pt x="1622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192;p58">
              <a:extLst>
                <a:ext uri="{FF2B5EF4-FFF2-40B4-BE49-F238E27FC236}">
                  <a16:creationId xmlns:a16="http://schemas.microsoft.com/office/drawing/2014/main" id="{07F70CCA-585E-4266-BCD1-21FE3BAB4430}"/>
                </a:ext>
              </a:extLst>
            </p:cNvPr>
            <p:cNvSpPr/>
            <p:nvPr/>
          </p:nvSpPr>
          <p:spPr>
            <a:xfrm>
              <a:off x="6257658" y="4308221"/>
              <a:ext cx="79462" cy="10295"/>
            </a:xfrm>
            <a:custGeom>
              <a:avLst/>
              <a:gdLst/>
              <a:ahLst/>
              <a:cxnLst/>
              <a:rect l="l" t="t" r="r" b="b"/>
              <a:pathLst>
                <a:path w="2385" h="309" extrusionOk="0">
                  <a:moveTo>
                    <a:pt x="73" y="1"/>
                  </a:moveTo>
                  <a:lnTo>
                    <a:pt x="1" y="309"/>
                  </a:lnTo>
                  <a:lnTo>
                    <a:pt x="2319" y="309"/>
                  </a:lnTo>
                  <a:lnTo>
                    <a:pt x="2384" y="155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193;p58">
              <a:extLst>
                <a:ext uri="{FF2B5EF4-FFF2-40B4-BE49-F238E27FC236}">
                  <a16:creationId xmlns:a16="http://schemas.microsoft.com/office/drawing/2014/main" id="{F04E1A78-324A-42DE-937D-6375C97211B9}"/>
                </a:ext>
              </a:extLst>
            </p:cNvPr>
            <p:cNvSpPr/>
            <p:nvPr/>
          </p:nvSpPr>
          <p:spPr>
            <a:xfrm>
              <a:off x="6736337" y="4310920"/>
              <a:ext cx="72166" cy="7596"/>
            </a:xfrm>
            <a:custGeom>
              <a:avLst/>
              <a:gdLst/>
              <a:ahLst/>
              <a:cxnLst/>
              <a:rect l="l" t="t" r="r" b="b"/>
              <a:pathLst>
                <a:path w="2166" h="228" extrusionOk="0">
                  <a:moveTo>
                    <a:pt x="0" y="1"/>
                  </a:moveTo>
                  <a:lnTo>
                    <a:pt x="41" y="228"/>
                  </a:lnTo>
                  <a:lnTo>
                    <a:pt x="2165" y="228"/>
                  </a:lnTo>
                  <a:lnTo>
                    <a:pt x="2165" y="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2318;p58">
            <a:extLst>
              <a:ext uri="{FF2B5EF4-FFF2-40B4-BE49-F238E27FC236}">
                <a16:creationId xmlns:a16="http://schemas.microsoft.com/office/drawing/2014/main" id="{9EE28A3F-204B-4EA2-826B-A18C1999A31C}"/>
              </a:ext>
            </a:extLst>
          </p:cNvPr>
          <p:cNvGrpSpPr/>
          <p:nvPr/>
        </p:nvGrpSpPr>
        <p:grpSpPr>
          <a:xfrm>
            <a:off x="8398129" y="4309417"/>
            <a:ext cx="625393" cy="759371"/>
            <a:chOff x="5919400" y="1647375"/>
            <a:chExt cx="625393" cy="759371"/>
          </a:xfrm>
        </p:grpSpPr>
        <p:sp>
          <p:nvSpPr>
            <p:cNvPr id="273" name="Google Shape;2319;p58">
              <a:extLst>
                <a:ext uri="{FF2B5EF4-FFF2-40B4-BE49-F238E27FC236}">
                  <a16:creationId xmlns:a16="http://schemas.microsoft.com/office/drawing/2014/main" id="{71723367-1FD9-458A-8213-DDB6B6F55592}"/>
                </a:ext>
              </a:extLst>
            </p:cNvPr>
            <p:cNvSpPr/>
            <p:nvPr/>
          </p:nvSpPr>
          <p:spPr>
            <a:xfrm>
              <a:off x="5919400" y="1647375"/>
              <a:ext cx="398327" cy="458488"/>
            </a:xfrm>
            <a:custGeom>
              <a:avLst/>
              <a:gdLst/>
              <a:ahLst/>
              <a:cxnLst/>
              <a:rect l="l" t="t" r="r" b="b"/>
              <a:pathLst>
                <a:path w="12526" h="14419" extrusionOk="0">
                  <a:moveTo>
                    <a:pt x="6799" y="3169"/>
                  </a:moveTo>
                  <a:cubicBezTo>
                    <a:pt x="8088" y="3169"/>
                    <a:pt x="9324" y="4170"/>
                    <a:pt x="9324" y="5684"/>
                  </a:cubicBezTo>
                  <a:cubicBezTo>
                    <a:pt x="9324" y="7071"/>
                    <a:pt x="8205" y="8190"/>
                    <a:pt x="6819" y="8190"/>
                  </a:cubicBezTo>
                  <a:cubicBezTo>
                    <a:pt x="4581" y="8190"/>
                    <a:pt x="3462" y="5490"/>
                    <a:pt x="5043" y="3909"/>
                  </a:cubicBezTo>
                  <a:cubicBezTo>
                    <a:pt x="5555" y="3398"/>
                    <a:pt x="6183" y="3169"/>
                    <a:pt x="6799" y="3169"/>
                  </a:cubicBezTo>
                  <a:close/>
                  <a:moveTo>
                    <a:pt x="6834" y="0"/>
                  </a:moveTo>
                  <a:cubicBezTo>
                    <a:pt x="6339" y="0"/>
                    <a:pt x="5834" y="65"/>
                    <a:pt x="5327" y="204"/>
                  </a:cubicBezTo>
                  <a:cubicBezTo>
                    <a:pt x="1695" y="1185"/>
                    <a:pt x="0" y="5352"/>
                    <a:pt x="1906" y="8587"/>
                  </a:cubicBezTo>
                  <a:lnTo>
                    <a:pt x="1922" y="8611"/>
                  </a:lnTo>
                  <a:cubicBezTo>
                    <a:pt x="2141" y="8984"/>
                    <a:pt x="2416" y="9244"/>
                    <a:pt x="2692" y="9633"/>
                  </a:cubicBezTo>
                  <a:lnTo>
                    <a:pt x="6000" y="14011"/>
                  </a:lnTo>
                  <a:cubicBezTo>
                    <a:pt x="6207" y="14283"/>
                    <a:pt x="6513" y="14419"/>
                    <a:pt x="6819" y="14419"/>
                  </a:cubicBezTo>
                  <a:cubicBezTo>
                    <a:pt x="7125" y="14419"/>
                    <a:pt x="7431" y="14283"/>
                    <a:pt x="7638" y="14011"/>
                  </a:cubicBezTo>
                  <a:lnTo>
                    <a:pt x="10897" y="9706"/>
                  </a:lnTo>
                  <a:cubicBezTo>
                    <a:pt x="10897" y="9706"/>
                    <a:pt x="11505" y="8976"/>
                    <a:pt x="11724" y="8603"/>
                  </a:cubicBezTo>
                  <a:lnTo>
                    <a:pt x="11732" y="8587"/>
                  </a:lnTo>
                  <a:cubicBezTo>
                    <a:pt x="12251" y="7720"/>
                    <a:pt x="12519" y="6722"/>
                    <a:pt x="12519" y="5709"/>
                  </a:cubicBezTo>
                  <a:cubicBezTo>
                    <a:pt x="12526" y="2479"/>
                    <a:pt x="9880" y="0"/>
                    <a:pt x="6834" y="0"/>
                  </a:cubicBezTo>
                  <a:close/>
                </a:path>
              </a:pathLst>
            </a:custGeom>
            <a:solidFill>
              <a:srgbClr val="F5F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320;p58">
              <a:extLst>
                <a:ext uri="{FF2B5EF4-FFF2-40B4-BE49-F238E27FC236}">
                  <a16:creationId xmlns:a16="http://schemas.microsoft.com/office/drawing/2014/main" id="{7088B92D-E28D-459F-B790-69075048FBBC}"/>
                </a:ext>
              </a:extLst>
            </p:cNvPr>
            <p:cNvSpPr/>
            <p:nvPr/>
          </p:nvSpPr>
          <p:spPr>
            <a:xfrm>
              <a:off x="6192537" y="2000713"/>
              <a:ext cx="352256" cy="406034"/>
            </a:xfrm>
            <a:custGeom>
              <a:avLst/>
              <a:gdLst/>
              <a:ahLst/>
              <a:cxnLst/>
              <a:rect l="l" t="t" r="r" b="b"/>
              <a:pathLst>
                <a:path w="6755" h="7787" extrusionOk="0">
                  <a:moveTo>
                    <a:pt x="3665" y="1720"/>
                  </a:moveTo>
                  <a:cubicBezTo>
                    <a:pt x="4360" y="1720"/>
                    <a:pt x="5028" y="2259"/>
                    <a:pt x="5028" y="3076"/>
                  </a:cubicBezTo>
                  <a:cubicBezTo>
                    <a:pt x="5028" y="3822"/>
                    <a:pt x="4420" y="4430"/>
                    <a:pt x="3674" y="4430"/>
                  </a:cubicBezTo>
                  <a:cubicBezTo>
                    <a:pt x="2474" y="4422"/>
                    <a:pt x="1866" y="2970"/>
                    <a:pt x="2717" y="2119"/>
                  </a:cubicBezTo>
                  <a:cubicBezTo>
                    <a:pt x="2993" y="1843"/>
                    <a:pt x="3332" y="1720"/>
                    <a:pt x="3665" y="1720"/>
                  </a:cubicBezTo>
                  <a:close/>
                  <a:moveTo>
                    <a:pt x="3676" y="1"/>
                  </a:moveTo>
                  <a:cubicBezTo>
                    <a:pt x="3412" y="1"/>
                    <a:pt x="3142" y="35"/>
                    <a:pt x="2871" y="108"/>
                  </a:cubicBezTo>
                  <a:cubicBezTo>
                    <a:pt x="909" y="643"/>
                    <a:pt x="1" y="2897"/>
                    <a:pt x="1031" y="4640"/>
                  </a:cubicBezTo>
                  <a:lnTo>
                    <a:pt x="1039" y="4649"/>
                  </a:lnTo>
                  <a:cubicBezTo>
                    <a:pt x="1160" y="4851"/>
                    <a:pt x="1306" y="4989"/>
                    <a:pt x="1452" y="5200"/>
                  </a:cubicBezTo>
                  <a:lnTo>
                    <a:pt x="3236" y="7567"/>
                  </a:lnTo>
                  <a:cubicBezTo>
                    <a:pt x="3349" y="7713"/>
                    <a:pt x="3516" y="7786"/>
                    <a:pt x="3682" y="7786"/>
                  </a:cubicBezTo>
                  <a:cubicBezTo>
                    <a:pt x="3848" y="7786"/>
                    <a:pt x="4014" y="7713"/>
                    <a:pt x="4128" y="7567"/>
                  </a:cubicBezTo>
                  <a:lnTo>
                    <a:pt x="5879" y="5240"/>
                  </a:lnTo>
                  <a:cubicBezTo>
                    <a:pt x="6041" y="5054"/>
                    <a:pt x="6187" y="4851"/>
                    <a:pt x="6325" y="4649"/>
                  </a:cubicBezTo>
                  <a:lnTo>
                    <a:pt x="6333" y="4640"/>
                  </a:lnTo>
                  <a:cubicBezTo>
                    <a:pt x="6609" y="4170"/>
                    <a:pt x="6755" y="3635"/>
                    <a:pt x="6747" y="3092"/>
                  </a:cubicBezTo>
                  <a:cubicBezTo>
                    <a:pt x="6754" y="1339"/>
                    <a:pt x="5322" y="1"/>
                    <a:pt x="367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08647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1620;p50">
            <a:extLst>
              <a:ext uri="{FF2B5EF4-FFF2-40B4-BE49-F238E27FC236}">
                <a16:creationId xmlns:a16="http://schemas.microsoft.com/office/drawing/2014/main" id="{98E87E26-3AAE-4D0D-85F6-7736D2FA0FEC}"/>
              </a:ext>
            </a:extLst>
          </p:cNvPr>
          <p:cNvSpPr txBox="1">
            <a:spLocks/>
          </p:cNvSpPr>
          <p:nvPr/>
        </p:nvSpPr>
        <p:spPr>
          <a:xfrm>
            <a:off x="628108" y="1709284"/>
            <a:ext cx="2384979" cy="1213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LACAK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KIRIMAN</a:t>
            </a:r>
          </a:p>
        </p:txBody>
      </p:sp>
      <p:sp>
        <p:nvSpPr>
          <p:cNvPr id="340" name="Google Shape;1851;p57">
            <a:extLst>
              <a:ext uri="{FF2B5EF4-FFF2-40B4-BE49-F238E27FC236}">
                <a16:creationId xmlns:a16="http://schemas.microsoft.com/office/drawing/2014/main" id="{2E3EB902-42D8-4965-953B-E9F307621390}"/>
              </a:ext>
            </a:extLst>
          </p:cNvPr>
          <p:cNvSpPr/>
          <p:nvPr/>
        </p:nvSpPr>
        <p:spPr>
          <a:xfrm flipH="1">
            <a:off x="-661853" y="3295482"/>
            <a:ext cx="2756357" cy="1844075"/>
          </a:xfrm>
          <a:custGeom>
            <a:avLst/>
            <a:gdLst/>
            <a:ahLst/>
            <a:cxnLst/>
            <a:rect l="l" t="t" r="r" b="b"/>
            <a:pathLst>
              <a:path w="84074" h="47128" extrusionOk="0">
                <a:moveTo>
                  <a:pt x="36733" y="1"/>
                </a:moveTo>
                <a:lnTo>
                  <a:pt x="33593" y="336"/>
                </a:lnTo>
                <a:lnTo>
                  <a:pt x="30515" y="1007"/>
                </a:lnTo>
                <a:lnTo>
                  <a:pt x="27558" y="1982"/>
                </a:lnTo>
                <a:lnTo>
                  <a:pt x="24692" y="3263"/>
                </a:lnTo>
                <a:lnTo>
                  <a:pt x="21949" y="4817"/>
                </a:lnTo>
                <a:lnTo>
                  <a:pt x="19419" y="6646"/>
                </a:lnTo>
                <a:lnTo>
                  <a:pt x="17041" y="8750"/>
                </a:lnTo>
                <a:lnTo>
                  <a:pt x="14907" y="11097"/>
                </a:lnTo>
                <a:lnTo>
                  <a:pt x="13017" y="13688"/>
                </a:lnTo>
                <a:lnTo>
                  <a:pt x="11371" y="16523"/>
                </a:lnTo>
                <a:lnTo>
                  <a:pt x="10030" y="19602"/>
                </a:lnTo>
                <a:lnTo>
                  <a:pt x="9512" y="21217"/>
                </a:lnTo>
                <a:lnTo>
                  <a:pt x="8567" y="21644"/>
                </a:lnTo>
                <a:lnTo>
                  <a:pt x="6860" y="22711"/>
                </a:lnTo>
                <a:lnTo>
                  <a:pt x="5336" y="23961"/>
                </a:lnTo>
                <a:lnTo>
                  <a:pt x="3994" y="25332"/>
                </a:lnTo>
                <a:lnTo>
                  <a:pt x="2836" y="26826"/>
                </a:lnTo>
                <a:lnTo>
                  <a:pt x="1860" y="28442"/>
                </a:lnTo>
                <a:lnTo>
                  <a:pt x="1098" y="30179"/>
                </a:lnTo>
                <a:lnTo>
                  <a:pt x="519" y="31947"/>
                </a:lnTo>
                <a:lnTo>
                  <a:pt x="153" y="33776"/>
                </a:lnTo>
                <a:lnTo>
                  <a:pt x="1" y="35636"/>
                </a:lnTo>
                <a:lnTo>
                  <a:pt x="62" y="37495"/>
                </a:lnTo>
                <a:lnTo>
                  <a:pt x="336" y="39385"/>
                </a:lnTo>
                <a:lnTo>
                  <a:pt x="854" y="41214"/>
                </a:lnTo>
                <a:lnTo>
                  <a:pt x="1556" y="42982"/>
                </a:lnTo>
                <a:lnTo>
                  <a:pt x="2501" y="44720"/>
                </a:lnTo>
                <a:lnTo>
                  <a:pt x="3689" y="46335"/>
                </a:lnTo>
                <a:lnTo>
                  <a:pt x="4391" y="47128"/>
                </a:lnTo>
                <a:lnTo>
                  <a:pt x="82367" y="47128"/>
                </a:lnTo>
                <a:lnTo>
                  <a:pt x="82763" y="46427"/>
                </a:lnTo>
                <a:lnTo>
                  <a:pt x="83373" y="45055"/>
                </a:lnTo>
                <a:lnTo>
                  <a:pt x="83769" y="43653"/>
                </a:lnTo>
                <a:lnTo>
                  <a:pt x="84013" y="42220"/>
                </a:lnTo>
                <a:lnTo>
                  <a:pt x="84074" y="40787"/>
                </a:lnTo>
                <a:lnTo>
                  <a:pt x="83982" y="39385"/>
                </a:lnTo>
                <a:lnTo>
                  <a:pt x="83708" y="38013"/>
                </a:lnTo>
                <a:lnTo>
                  <a:pt x="83281" y="36672"/>
                </a:lnTo>
                <a:lnTo>
                  <a:pt x="82732" y="35392"/>
                </a:lnTo>
                <a:lnTo>
                  <a:pt x="82001" y="34203"/>
                </a:lnTo>
                <a:lnTo>
                  <a:pt x="81147" y="33075"/>
                </a:lnTo>
                <a:lnTo>
                  <a:pt x="80172" y="32069"/>
                </a:lnTo>
                <a:lnTo>
                  <a:pt x="79074" y="31155"/>
                </a:lnTo>
                <a:lnTo>
                  <a:pt x="77855" y="30393"/>
                </a:lnTo>
                <a:lnTo>
                  <a:pt x="76514" y="29752"/>
                </a:lnTo>
                <a:lnTo>
                  <a:pt x="75081" y="29295"/>
                </a:lnTo>
                <a:lnTo>
                  <a:pt x="74319" y="29143"/>
                </a:lnTo>
                <a:lnTo>
                  <a:pt x="74228" y="28320"/>
                </a:lnTo>
                <a:lnTo>
                  <a:pt x="73831" y="26796"/>
                </a:lnTo>
                <a:lnTo>
                  <a:pt x="73222" y="25363"/>
                </a:lnTo>
                <a:lnTo>
                  <a:pt x="72429" y="24052"/>
                </a:lnTo>
                <a:lnTo>
                  <a:pt x="71454" y="22833"/>
                </a:lnTo>
                <a:lnTo>
                  <a:pt x="70295" y="21796"/>
                </a:lnTo>
                <a:lnTo>
                  <a:pt x="69015" y="20912"/>
                </a:lnTo>
                <a:lnTo>
                  <a:pt x="67613" y="20211"/>
                </a:lnTo>
                <a:lnTo>
                  <a:pt x="66851" y="19967"/>
                </a:lnTo>
                <a:lnTo>
                  <a:pt x="66363" y="18717"/>
                </a:lnTo>
                <a:lnTo>
                  <a:pt x="65235" y="16279"/>
                </a:lnTo>
                <a:lnTo>
                  <a:pt x="63894" y="13962"/>
                </a:lnTo>
                <a:lnTo>
                  <a:pt x="62370" y="11767"/>
                </a:lnTo>
                <a:lnTo>
                  <a:pt x="61516" y="10731"/>
                </a:lnTo>
                <a:lnTo>
                  <a:pt x="61425" y="9877"/>
                </a:lnTo>
                <a:lnTo>
                  <a:pt x="61028" y="8292"/>
                </a:lnTo>
                <a:lnTo>
                  <a:pt x="60327" y="6799"/>
                </a:lnTo>
                <a:lnTo>
                  <a:pt x="59382" y="5518"/>
                </a:lnTo>
                <a:lnTo>
                  <a:pt x="58193" y="4421"/>
                </a:lnTo>
                <a:lnTo>
                  <a:pt x="56852" y="3537"/>
                </a:lnTo>
                <a:lnTo>
                  <a:pt x="55328" y="2927"/>
                </a:lnTo>
                <a:lnTo>
                  <a:pt x="53712" y="2592"/>
                </a:lnTo>
                <a:lnTo>
                  <a:pt x="52859" y="2592"/>
                </a:lnTo>
                <a:lnTo>
                  <a:pt x="51944" y="2622"/>
                </a:lnTo>
                <a:lnTo>
                  <a:pt x="51060" y="2775"/>
                </a:lnTo>
                <a:lnTo>
                  <a:pt x="49475" y="2074"/>
                </a:lnTo>
                <a:lnTo>
                  <a:pt x="46335" y="1037"/>
                </a:lnTo>
                <a:lnTo>
                  <a:pt x="43135" y="336"/>
                </a:lnTo>
                <a:lnTo>
                  <a:pt x="39934" y="1"/>
                </a:lnTo>
                <a:close/>
              </a:path>
            </a:pathLst>
          </a:custGeom>
          <a:solidFill>
            <a:srgbClr val="EA50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9A317F-7FC0-4D29-96AE-B82EAEAD5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378" y="517316"/>
            <a:ext cx="4239531" cy="4020488"/>
          </a:xfrm>
          <a:prstGeom prst="rect">
            <a:avLst/>
          </a:prstGeom>
        </p:spPr>
      </p:pic>
      <p:grpSp>
        <p:nvGrpSpPr>
          <p:cNvPr id="305" name="Google Shape;1867;p57">
            <a:extLst>
              <a:ext uri="{FF2B5EF4-FFF2-40B4-BE49-F238E27FC236}">
                <a16:creationId xmlns:a16="http://schemas.microsoft.com/office/drawing/2014/main" id="{16B4E1EF-9411-4AF3-8883-0390CF4B1450}"/>
              </a:ext>
            </a:extLst>
          </p:cNvPr>
          <p:cNvGrpSpPr/>
          <p:nvPr/>
        </p:nvGrpSpPr>
        <p:grpSpPr>
          <a:xfrm>
            <a:off x="71811" y="2938081"/>
            <a:ext cx="843548" cy="2210525"/>
            <a:chOff x="670069" y="1609679"/>
            <a:chExt cx="1714215" cy="3533918"/>
          </a:xfrm>
        </p:grpSpPr>
        <p:sp>
          <p:nvSpPr>
            <p:cNvPr id="306" name="Google Shape;1868;p57">
              <a:extLst>
                <a:ext uri="{FF2B5EF4-FFF2-40B4-BE49-F238E27FC236}">
                  <a16:creationId xmlns:a16="http://schemas.microsoft.com/office/drawing/2014/main" id="{F7F81D04-D8AA-4179-AE9F-89D431F6B023}"/>
                </a:ext>
              </a:extLst>
            </p:cNvPr>
            <p:cNvSpPr/>
            <p:nvPr/>
          </p:nvSpPr>
          <p:spPr>
            <a:xfrm flipH="1">
              <a:off x="670069" y="1756655"/>
              <a:ext cx="1182215" cy="812610"/>
            </a:xfrm>
            <a:custGeom>
              <a:avLst/>
              <a:gdLst/>
              <a:ahLst/>
              <a:cxnLst/>
              <a:rect l="l" t="t" r="r" b="b"/>
              <a:pathLst>
                <a:path w="38136" h="26461" extrusionOk="0">
                  <a:moveTo>
                    <a:pt x="1" y="1"/>
                  </a:moveTo>
                  <a:lnTo>
                    <a:pt x="1" y="26460"/>
                  </a:lnTo>
                  <a:lnTo>
                    <a:pt x="38135" y="26460"/>
                  </a:lnTo>
                  <a:lnTo>
                    <a:pt x="38135" y="9664"/>
                  </a:lnTo>
                  <a:lnTo>
                    <a:pt x="38105" y="8658"/>
                  </a:lnTo>
                  <a:lnTo>
                    <a:pt x="37739" y="6768"/>
                  </a:lnTo>
                  <a:lnTo>
                    <a:pt x="37038" y="5061"/>
                  </a:lnTo>
                  <a:lnTo>
                    <a:pt x="36001" y="3506"/>
                  </a:lnTo>
                  <a:lnTo>
                    <a:pt x="34752" y="2196"/>
                  </a:lnTo>
                  <a:lnTo>
                    <a:pt x="33258" y="1159"/>
                  </a:lnTo>
                  <a:lnTo>
                    <a:pt x="31581" y="428"/>
                  </a:lnTo>
                  <a:lnTo>
                    <a:pt x="29752" y="31"/>
                  </a:lnTo>
                  <a:lnTo>
                    <a:pt x="28777" y="1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869;p57">
              <a:extLst>
                <a:ext uri="{FF2B5EF4-FFF2-40B4-BE49-F238E27FC236}">
                  <a16:creationId xmlns:a16="http://schemas.microsoft.com/office/drawing/2014/main" id="{B4335E6F-D38F-4068-A619-DC0EC3E1878E}"/>
                </a:ext>
              </a:extLst>
            </p:cNvPr>
            <p:cNvSpPr/>
            <p:nvPr/>
          </p:nvSpPr>
          <p:spPr>
            <a:xfrm flipH="1">
              <a:off x="1556468" y="1756655"/>
              <a:ext cx="648272" cy="812610"/>
            </a:xfrm>
            <a:custGeom>
              <a:avLst/>
              <a:gdLst/>
              <a:ahLst/>
              <a:cxnLst/>
              <a:rect l="l" t="t" r="r" b="b"/>
              <a:pathLst>
                <a:path w="20912" h="26461" extrusionOk="0">
                  <a:moveTo>
                    <a:pt x="10456" y="1"/>
                  </a:moveTo>
                  <a:lnTo>
                    <a:pt x="9389" y="31"/>
                  </a:lnTo>
                  <a:lnTo>
                    <a:pt x="7347" y="428"/>
                  </a:lnTo>
                  <a:lnTo>
                    <a:pt x="5457" y="1159"/>
                  </a:lnTo>
                  <a:lnTo>
                    <a:pt x="3780" y="2196"/>
                  </a:lnTo>
                  <a:lnTo>
                    <a:pt x="2378" y="3506"/>
                  </a:lnTo>
                  <a:lnTo>
                    <a:pt x="1250" y="5061"/>
                  </a:lnTo>
                  <a:lnTo>
                    <a:pt x="458" y="6768"/>
                  </a:lnTo>
                  <a:lnTo>
                    <a:pt x="31" y="8658"/>
                  </a:lnTo>
                  <a:lnTo>
                    <a:pt x="0" y="9664"/>
                  </a:lnTo>
                  <a:lnTo>
                    <a:pt x="0" y="26460"/>
                  </a:lnTo>
                  <a:lnTo>
                    <a:pt x="20912" y="26460"/>
                  </a:lnTo>
                  <a:lnTo>
                    <a:pt x="20912" y="9664"/>
                  </a:lnTo>
                  <a:lnTo>
                    <a:pt x="20882" y="8658"/>
                  </a:lnTo>
                  <a:lnTo>
                    <a:pt x="20455" y="6768"/>
                  </a:lnTo>
                  <a:lnTo>
                    <a:pt x="19662" y="5061"/>
                  </a:lnTo>
                  <a:lnTo>
                    <a:pt x="18534" y="3506"/>
                  </a:lnTo>
                  <a:lnTo>
                    <a:pt x="17132" y="2196"/>
                  </a:lnTo>
                  <a:lnTo>
                    <a:pt x="15456" y="1159"/>
                  </a:lnTo>
                  <a:lnTo>
                    <a:pt x="13566" y="428"/>
                  </a:lnTo>
                  <a:lnTo>
                    <a:pt x="11523" y="31"/>
                  </a:lnTo>
                  <a:lnTo>
                    <a:pt x="10456" y="1"/>
                  </a:lnTo>
                  <a:close/>
                </a:path>
              </a:pathLst>
            </a:custGeom>
            <a:solidFill>
              <a:srgbClr val="3A52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870;p57">
              <a:extLst>
                <a:ext uri="{FF2B5EF4-FFF2-40B4-BE49-F238E27FC236}">
                  <a16:creationId xmlns:a16="http://schemas.microsoft.com/office/drawing/2014/main" id="{96CFFC0B-D244-41C7-859D-80DB4992D860}"/>
                </a:ext>
              </a:extLst>
            </p:cNvPr>
            <p:cNvSpPr/>
            <p:nvPr/>
          </p:nvSpPr>
          <p:spPr>
            <a:xfrm flipH="1">
              <a:off x="1574418" y="1775388"/>
              <a:ext cx="611413" cy="775144"/>
            </a:xfrm>
            <a:custGeom>
              <a:avLst/>
              <a:gdLst/>
              <a:ahLst/>
              <a:cxnLst/>
              <a:rect l="l" t="t" r="r" b="b"/>
              <a:pathLst>
                <a:path w="19723" h="25241" extrusionOk="0">
                  <a:moveTo>
                    <a:pt x="9846" y="0"/>
                  </a:moveTo>
                  <a:lnTo>
                    <a:pt x="8840" y="31"/>
                  </a:lnTo>
                  <a:lnTo>
                    <a:pt x="6920" y="397"/>
                  </a:lnTo>
                  <a:lnTo>
                    <a:pt x="5152" y="1098"/>
                  </a:lnTo>
                  <a:lnTo>
                    <a:pt x="3567" y="2104"/>
                  </a:lnTo>
                  <a:lnTo>
                    <a:pt x="2225" y="3354"/>
                  </a:lnTo>
                  <a:lnTo>
                    <a:pt x="1159" y="4817"/>
                  </a:lnTo>
                  <a:lnTo>
                    <a:pt x="427" y="6463"/>
                  </a:lnTo>
                  <a:lnTo>
                    <a:pt x="31" y="8261"/>
                  </a:lnTo>
                  <a:lnTo>
                    <a:pt x="0" y="9206"/>
                  </a:lnTo>
                  <a:lnTo>
                    <a:pt x="0" y="25241"/>
                  </a:lnTo>
                  <a:lnTo>
                    <a:pt x="19723" y="25241"/>
                  </a:lnTo>
                  <a:lnTo>
                    <a:pt x="19723" y="9206"/>
                  </a:lnTo>
                  <a:lnTo>
                    <a:pt x="19662" y="8261"/>
                  </a:lnTo>
                  <a:lnTo>
                    <a:pt x="19266" y="6463"/>
                  </a:lnTo>
                  <a:lnTo>
                    <a:pt x="18534" y="4817"/>
                  </a:lnTo>
                  <a:lnTo>
                    <a:pt x="17467" y="3354"/>
                  </a:lnTo>
                  <a:lnTo>
                    <a:pt x="16126" y="2104"/>
                  </a:lnTo>
                  <a:lnTo>
                    <a:pt x="14541" y="1098"/>
                  </a:lnTo>
                  <a:lnTo>
                    <a:pt x="12773" y="397"/>
                  </a:lnTo>
                  <a:lnTo>
                    <a:pt x="10852" y="31"/>
                  </a:lnTo>
                  <a:lnTo>
                    <a:pt x="9846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871;p57">
              <a:extLst>
                <a:ext uri="{FF2B5EF4-FFF2-40B4-BE49-F238E27FC236}">
                  <a16:creationId xmlns:a16="http://schemas.microsoft.com/office/drawing/2014/main" id="{4B645F8C-5F19-420D-AC8F-46FEC599CFF5}"/>
                </a:ext>
              </a:extLst>
            </p:cNvPr>
            <p:cNvSpPr/>
            <p:nvPr/>
          </p:nvSpPr>
          <p:spPr>
            <a:xfrm flipH="1">
              <a:off x="1574418" y="1775388"/>
              <a:ext cx="611413" cy="282744"/>
            </a:xfrm>
            <a:custGeom>
              <a:avLst/>
              <a:gdLst/>
              <a:ahLst/>
              <a:cxnLst/>
              <a:rect l="l" t="t" r="r" b="b"/>
              <a:pathLst>
                <a:path w="19723" h="9207" extrusionOk="0">
                  <a:moveTo>
                    <a:pt x="9846" y="0"/>
                  </a:moveTo>
                  <a:lnTo>
                    <a:pt x="8840" y="31"/>
                  </a:lnTo>
                  <a:lnTo>
                    <a:pt x="6920" y="397"/>
                  </a:lnTo>
                  <a:lnTo>
                    <a:pt x="5152" y="1098"/>
                  </a:lnTo>
                  <a:lnTo>
                    <a:pt x="3567" y="2104"/>
                  </a:lnTo>
                  <a:lnTo>
                    <a:pt x="2225" y="3354"/>
                  </a:lnTo>
                  <a:lnTo>
                    <a:pt x="1159" y="4817"/>
                  </a:lnTo>
                  <a:lnTo>
                    <a:pt x="427" y="6463"/>
                  </a:lnTo>
                  <a:lnTo>
                    <a:pt x="31" y="8261"/>
                  </a:lnTo>
                  <a:lnTo>
                    <a:pt x="0" y="9206"/>
                  </a:lnTo>
                  <a:lnTo>
                    <a:pt x="19723" y="9206"/>
                  </a:lnTo>
                  <a:lnTo>
                    <a:pt x="19662" y="8261"/>
                  </a:lnTo>
                  <a:lnTo>
                    <a:pt x="19266" y="6463"/>
                  </a:lnTo>
                  <a:lnTo>
                    <a:pt x="18534" y="4817"/>
                  </a:lnTo>
                  <a:lnTo>
                    <a:pt x="17467" y="3354"/>
                  </a:lnTo>
                  <a:lnTo>
                    <a:pt x="16126" y="2104"/>
                  </a:lnTo>
                  <a:lnTo>
                    <a:pt x="14541" y="1098"/>
                  </a:lnTo>
                  <a:lnTo>
                    <a:pt x="12773" y="397"/>
                  </a:lnTo>
                  <a:lnTo>
                    <a:pt x="10852" y="31"/>
                  </a:lnTo>
                  <a:lnTo>
                    <a:pt x="9846" y="0"/>
                  </a:lnTo>
                  <a:close/>
                </a:path>
              </a:pathLst>
            </a:custGeom>
            <a:solidFill>
              <a:srgbClr val="171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872;p57">
              <a:extLst>
                <a:ext uri="{FF2B5EF4-FFF2-40B4-BE49-F238E27FC236}">
                  <a16:creationId xmlns:a16="http://schemas.microsoft.com/office/drawing/2014/main" id="{9787FA0E-6C4B-4BC0-A0B2-A629BDFC90E9}"/>
                </a:ext>
              </a:extLst>
            </p:cNvPr>
            <p:cNvSpPr/>
            <p:nvPr/>
          </p:nvSpPr>
          <p:spPr>
            <a:xfrm flipH="1">
              <a:off x="1378838" y="2016919"/>
              <a:ext cx="73718" cy="73028"/>
            </a:xfrm>
            <a:custGeom>
              <a:avLst/>
              <a:gdLst/>
              <a:ahLst/>
              <a:cxnLst/>
              <a:rect l="l" t="t" r="r" b="b"/>
              <a:pathLst>
                <a:path w="2378" h="2378" extrusionOk="0">
                  <a:moveTo>
                    <a:pt x="945" y="0"/>
                  </a:moveTo>
                  <a:lnTo>
                    <a:pt x="518" y="183"/>
                  </a:lnTo>
                  <a:lnTo>
                    <a:pt x="183" y="518"/>
                  </a:lnTo>
                  <a:lnTo>
                    <a:pt x="0" y="945"/>
                  </a:lnTo>
                  <a:lnTo>
                    <a:pt x="0" y="1189"/>
                  </a:lnTo>
                  <a:lnTo>
                    <a:pt x="0" y="1433"/>
                  </a:lnTo>
                  <a:lnTo>
                    <a:pt x="183" y="1860"/>
                  </a:lnTo>
                  <a:lnTo>
                    <a:pt x="518" y="2164"/>
                  </a:lnTo>
                  <a:lnTo>
                    <a:pt x="945" y="2347"/>
                  </a:lnTo>
                  <a:lnTo>
                    <a:pt x="1189" y="2378"/>
                  </a:lnTo>
                  <a:lnTo>
                    <a:pt x="1433" y="2347"/>
                  </a:lnTo>
                  <a:lnTo>
                    <a:pt x="1860" y="2164"/>
                  </a:lnTo>
                  <a:lnTo>
                    <a:pt x="2164" y="1860"/>
                  </a:lnTo>
                  <a:lnTo>
                    <a:pt x="2347" y="1433"/>
                  </a:lnTo>
                  <a:lnTo>
                    <a:pt x="2378" y="1189"/>
                  </a:lnTo>
                  <a:lnTo>
                    <a:pt x="2347" y="945"/>
                  </a:lnTo>
                  <a:lnTo>
                    <a:pt x="2164" y="518"/>
                  </a:lnTo>
                  <a:lnTo>
                    <a:pt x="1860" y="183"/>
                  </a:lnTo>
                  <a:lnTo>
                    <a:pt x="1433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873;p57">
              <a:extLst>
                <a:ext uri="{FF2B5EF4-FFF2-40B4-BE49-F238E27FC236}">
                  <a16:creationId xmlns:a16="http://schemas.microsoft.com/office/drawing/2014/main" id="{9AAB66CA-74B5-4720-AF41-DA23D90C86A8}"/>
                </a:ext>
              </a:extLst>
            </p:cNvPr>
            <p:cNvSpPr/>
            <p:nvPr/>
          </p:nvSpPr>
          <p:spPr>
            <a:xfrm flipH="1">
              <a:off x="1400570" y="2037495"/>
              <a:ext cx="31217" cy="30925"/>
            </a:xfrm>
            <a:custGeom>
              <a:avLst/>
              <a:gdLst/>
              <a:ahLst/>
              <a:cxnLst/>
              <a:rect l="l" t="t" r="r" b="b"/>
              <a:pathLst>
                <a:path w="1007" h="1007" extrusionOk="0">
                  <a:moveTo>
                    <a:pt x="519" y="1"/>
                  </a:moveTo>
                  <a:lnTo>
                    <a:pt x="336" y="31"/>
                  </a:lnTo>
                  <a:lnTo>
                    <a:pt x="92" y="184"/>
                  </a:lnTo>
                  <a:lnTo>
                    <a:pt x="1" y="458"/>
                  </a:lnTo>
                  <a:lnTo>
                    <a:pt x="31" y="732"/>
                  </a:lnTo>
                  <a:lnTo>
                    <a:pt x="153" y="854"/>
                  </a:lnTo>
                  <a:lnTo>
                    <a:pt x="275" y="976"/>
                  </a:lnTo>
                  <a:lnTo>
                    <a:pt x="550" y="1007"/>
                  </a:lnTo>
                  <a:lnTo>
                    <a:pt x="824" y="915"/>
                  </a:lnTo>
                  <a:lnTo>
                    <a:pt x="1007" y="671"/>
                  </a:lnTo>
                  <a:lnTo>
                    <a:pt x="1007" y="519"/>
                  </a:lnTo>
                  <a:lnTo>
                    <a:pt x="976" y="306"/>
                  </a:lnTo>
                  <a:lnTo>
                    <a:pt x="702" y="31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874;p57">
              <a:extLst>
                <a:ext uri="{FF2B5EF4-FFF2-40B4-BE49-F238E27FC236}">
                  <a16:creationId xmlns:a16="http://schemas.microsoft.com/office/drawing/2014/main" id="{925628A5-5A41-498C-9EBF-A03B77BE81F2}"/>
                </a:ext>
              </a:extLst>
            </p:cNvPr>
            <p:cNvSpPr/>
            <p:nvPr/>
          </p:nvSpPr>
          <p:spPr>
            <a:xfrm flipH="1">
              <a:off x="1352365" y="1609679"/>
              <a:ext cx="71858" cy="424101"/>
            </a:xfrm>
            <a:custGeom>
              <a:avLst/>
              <a:gdLst/>
              <a:ahLst/>
              <a:cxnLst/>
              <a:rect l="l" t="t" r="r" b="b"/>
              <a:pathLst>
                <a:path w="2318" h="13810" extrusionOk="0">
                  <a:moveTo>
                    <a:pt x="1616" y="1"/>
                  </a:moveTo>
                  <a:lnTo>
                    <a:pt x="1" y="13718"/>
                  </a:lnTo>
                  <a:lnTo>
                    <a:pt x="732" y="13810"/>
                  </a:lnTo>
                  <a:lnTo>
                    <a:pt x="2317" y="92"/>
                  </a:lnTo>
                  <a:lnTo>
                    <a:pt x="1616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875;p57">
              <a:extLst>
                <a:ext uri="{FF2B5EF4-FFF2-40B4-BE49-F238E27FC236}">
                  <a16:creationId xmlns:a16="http://schemas.microsoft.com/office/drawing/2014/main" id="{A1BBED43-E57E-47B2-BC6C-8FB45C5BEC5C}"/>
                </a:ext>
              </a:extLst>
            </p:cNvPr>
            <p:cNvSpPr/>
            <p:nvPr/>
          </p:nvSpPr>
          <p:spPr>
            <a:xfrm flipH="1">
              <a:off x="670081" y="2569232"/>
              <a:ext cx="904393" cy="27178"/>
            </a:xfrm>
            <a:custGeom>
              <a:avLst/>
              <a:gdLst/>
              <a:ahLst/>
              <a:cxnLst/>
              <a:rect l="l" t="t" r="r" b="b"/>
              <a:pathLst>
                <a:path w="29174" h="885" extrusionOk="0">
                  <a:moveTo>
                    <a:pt x="1" y="0"/>
                  </a:moveTo>
                  <a:lnTo>
                    <a:pt x="1" y="884"/>
                  </a:lnTo>
                  <a:lnTo>
                    <a:pt x="29173" y="884"/>
                  </a:lnTo>
                  <a:lnTo>
                    <a:pt x="29173" y="0"/>
                  </a:lnTo>
                  <a:close/>
                </a:path>
              </a:pathLst>
            </a:custGeom>
            <a:solidFill>
              <a:srgbClr val="DE8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876;p57">
              <a:extLst>
                <a:ext uri="{FF2B5EF4-FFF2-40B4-BE49-F238E27FC236}">
                  <a16:creationId xmlns:a16="http://schemas.microsoft.com/office/drawing/2014/main" id="{BF9742BF-4EC6-41CC-B6DD-618164BFB45D}"/>
                </a:ext>
              </a:extLst>
            </p:cNvPr>
            <p:cNvSpPr/>
            <p:nvPr/>
          </p:nvSpPr>
          <p:spPr>
            <a:xfrm flipH="1">
              <a:off x="1270156" y="2569232"/>
              <a:ext cx="92628" cy="2574365"/>
            </a:xfrm>
            <a:custGeom>
              <a:avLst/>
              <a:gdLst/>
              <a:ahLst/>
              <a:cxnLst/>
              <a:rect l="l" t="t" r="r" b="b"/>
              <a:pathLst>
                <a:path w="2988" h="83829" extrusionOk="0">
                  <a:moveTo>
                    <a:pt x="0" y="0"/>
                  </a:moveTo>
                  <a:lnTo>
                    <a:pt x="0" y="83829"/>
                  </a:lnTo>
                  <a:lnTo>
                    <a:pt x="2987" y="83829"/>
                  </a:lnTo>
                  <a:lnTo>
                    <a:pt x="2987" y="0"/>
                  </a:lnTo>
                  <a:close/>
                </a:path>
              </a:pathLst>
            </a:custGeom>
            <a:solidFill>
              <a:srgbClr val="DE8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1877;p57">
              <a:extLst>
                <a:ext uri="{FF2B5EF4-FFF2-40B4-BE49-F238E27FC236}">
                  <a16:creationId xmlns:a16="http://schemas.microsoft.com/office/drawing/2014/main" id="{2B56D3FA-49B1-4A77-B4B6-2AAC062AE2FF}"/>
                </a:ext>
              </a:extLst>
            </p:cNvPr>
            <p:cNvSpPr/>
            <p:nvPr/>
          </p:nvSpPr>
          <p:spPr>
            <a:xfrm flipH="1">
              <a:off x="1362751" y="2569232"/>
              <a:ext cx="54839" cy="2574365"/>
            </a:xfrm>
            <a:custGeom>
              <a:avLst/>
              <a:gdLst/>
              <a:ahLst/>
              <a:cxnLst/>
              <a:rect l="l" t="t" r="r" b="b"/>
              <a:pathLst>
                <a:path w="1769" h="83829" extrusionOk="0">
                  <a:moveTo>
                    <a:pt x="0" y="0"/>
                  </a:moveTo>
                  <a:lnTo>
                    <a:pt x="0" y="83829"/>
                  </a:lnTo>
                  <a:lnTo>
                    <a:pt x="1768" y="83829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1878;p57">
              <a:extLst>
                <a:ext uri="{FF2B5EF4-FFF2-40B4-BE49-F238E27FC236}">
                  <a16:creationId xmlns:a16="http://schemas.microsoft.com/office/drawing/2014/main" id="{EC68165E-B003-4EBA-B9AE-5CF82BEC6967}"/>
                </a:ext>
              </a:extLst>
            </p:cNvPr>
            <p:cNvSpPr/>
            <p:nvPr/>
          </p:nvSpPr>
          <p:spPr>
            <a:xfrm flipH="1">
              <a:off x="1270156" y="2596379"/>
              <a:ext cx="92628" cy="92713"/>
            </a:xfrm>
            <a:custGeom>
              <a:avLst/>
              <a:gdLst/>
              <a:ahLst/>
              <a:cxnLst/>
              <a:rect l="l" t="t" r="r" b="b"/>
              <a:pathLst>
                <a:path w="2988" h="3019" extrusionOk="0">
                  <a:moveTo>
                    <a:pt x="0" y="0"/>
                  </a:moveTo>
                  <a:lnTo>
                    <a:pt x="0" y="1037"/>
                  </a:lnTo>
                  <a:lnTo>
                    <a:pt x="2987" y="3018"/>
                  </a:lnTo>
                  <a:lnTo>
                    <a:pt x="2987" y="0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1879;p57">
              <a:extLst>
                <a:ext uri="{FF2B5EF4-FFF2-40B4-BE49-F238E27FC236}">
                  <a16:creationId xmlns:a16="http://schemas.microsoft.com/office/drawing/2014/main" id="{3D07AB03-D5D2-4811-BB7B-8DF9150F2E44}"/>
                </a:ext>
              </a:extLst>
            </p:cNvPr>
            <p:cNvSpPr/>
            <p:nvPr/>
          </p:nvSpPr>
          <p:spPr>
            <a:xfrm flipH="1">
              <a:off x="1574418" y="2528020"/>
              <a:ext cx="611413" cy="762062"/>
            </a:xfrm>
            <a:custGeom>
              <a:avLst/>
              <a:gdLst/>
              <a:ahLst/>
              <a:cxnLst/>
              <a:rect l="l" t="t" r="r" b="b"/>
              <a:pathLst>
                <a:path w="19723" h="24815" extrusionOk="0">
                  <a:moveTo>
                    <a:pt x="0" y="1"/>
                  </a:moveTo>
                  <a:lnTo>
                    <a:pt x="0" y="15761"/>
                  </a:lnTo>
                  <a:lnTo>
                    <a:pt x="31" y="16675"/>
                  </a:lnTo>
                  <a:lnTo>
                    <a:pt x="427" y="18443"/>
                  </a:lnTo>
                  <a:lnTo>
                    <a:pt x="1159" y="20089"/>
                  </a:lnTo>
                  <a:lnTo>
                    <a:pt x="2225" y="21522"/>
                  </a:lnTo>
                  <a:lnTo>
                    <a:pt x="3567" y="22741"/>
                  </a:lnTo>
                  <a:lnTo>
                    <a:pt x="5152" y="23717"/>
                  </a:lnTo>
                  <a:lnTo>
                    <a:pt x="6920" y="24418"/>
                  </a:lnTo>
                  <a:lnTo>
                    <a:pt x="8840" y="24784"/>
                  </a:lnTo>
                  <a:lnTo>
                    <a:pt x="9846" y="24814"/>
                  </a:lnTo>
                  <a:lnTo>
                    <a:pt x="10852" y="24784"/>
                  </a:lnTo>
                  <a:lnTo>
                    <a:pt x="12773" y="24418"/>
                  </a:lnTo>
                  <a:lnTo>
                    <a:pt x="14541" y="23717"/>
                  </a:lnTo>
                  <a:lnTo>
                    <a:pt x="16126" y="22741"/>
                  </a:lnTo>
                  <a:lnTo>
                    <a:pt x="17467" y="21522"/>
                  </a:lnTo>
                  <a:lnTo>
                    <a:pt x="18534" y="20089"/>
                  </a:lnTo>
                  <a:lnTo>
                    <a:pt x="19266" y="18443"/>
                  </a:lnTo>
                  <a:lnTo>
                    <a:pt x="19662" y="16675"/>
                  </a:lnTo>
                  <a:lnTo>
                    <a:pt x="19723" y="15761"/>
                  </a:lnTo>
                  <a:lnTo>
                    <a:pt x="19723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1880;p57">
              <a:extLst>
                <a:ext uri="{FF2B5EF4-FFF2-40B4-BE49-F238E27FC236}">
                  <a16:creationId xmlns:a16="http://schemas.microsoft.com/office/drawing/2014/main" id="{417158CA-938C-4A83-BC17-E860CF875483}"/>
                </a:ext>
              </a:extLst>
            </p:cNvPr>
            <p:cNvSpPr/>
            <p:nvPr/>
          </p:nvSpPr>
          <p:spPr>
            <a:xfrm flipH="1">
              <a:off x="1574418" y="2528020"/>
              <a:ext cx="611413" cy="703068"/>
            </a:xfrm>
            <a:custGeom>
              <a:avLst/>
              <a:gdLst/>
              <a:ahLst/>
              <a:cxnLst/>
              <a:rect l="l" t="t" r="r" b="b"/>
              <a:pathLst>
                <a:path w="19723" h="22894" extrusionOk="0">
                  <a:moveTo>
                    <a:pt x="0" y="1"/>
                  </a:moveTo>
                  <a:lnTo>
                    <a:pt x="0" y="15761"/>
                  </a:lnTo>
                  <a:lnTo>
                    <a:pt x="61" y="16828"/>
                  </a:lnTo>
                  <a:lnTo>
                    <a:pt x="579" y="18839"/>
                  </a:lnTo>
                  <a:lnTo>
                    <a:pt x="1555" y="20699"/>
                  </a:lnTo>
                  <a:lnTo>
                    <a:pt x="2957" y="22254"/>
                  </a:lnTo>
                  <a:lnTo>
                    <a:pt x="3811" y="22894"/>
                  </a:lnTo>
                  <a:lnTo>
                    <a:pt x="3902" y="21187"/>
                  </a:lnTo>
                  <a:lnTo>
                    <a:pt x="4359" y="18047"/>
                  </a:lnTo>
                  <a:lnTo>
                    <a:pt x="5060" y="15242"/>
                  </a:lnTo>
                  <a:lnTo>
                    <a:pt x="6036" y="12682"/>
                  </a:lnTo>
                  <a:lnTo>
                    <a:pt x="7164" y="10426"/>
                  </a:lnTo>
                  <a:lnTo>
                    <a:pt x="8444" y="8445"/>
                  </a:lnTo>
                  <a:lnTo>
                    <a:pt x="9846" y="6677"/>
                  </a:lnTo>
                  <a:lnTo>
                    <a:pt x="11279" y="5183"/>
                  </a:lnTo>
                  <a:lnTo>
                    <a:pt x="13474" y="3324"/>
                  </a:lnTo>
                  <a:lnTo>
                    <a:pt x="16187" y="1556"/>
                  </a:lnTo>
                  <a:lnTo>
                    <a:pt x="19235" y="123"/>
                  </a:lnTo>
                  <a:lnTo>
                    <a:pt x="19723" y="1"/>
                  </a:lnTo>
                  <a:close/>
                </a:path>
              </a:pathLst>
            </a:custGeom>
            <a:solidFill>
              <a:srgbClr val="171E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1881;p57">
              <a:extLst>
                <a:ext uri="{FF2B5EF4-FFF2-40B4-BE49-F238E27FC236}">
                  <a16:creationId xmlns:a16="http://schemas.microsoft.com/office/drawing/2014/main" id="{830D1DC6-5538-46D6-BFD6-A04B834A8732}"/>
                </a:ext>
              </a:extLst>
            </p:cNvPr>
            <p:cNvSpPr/>
            <p:nvPr/>
          </p:nvSpPr>
          <p:spPr>
            <a:xfrm flipH="1">
              <a:off x="1556482" y="2528020"/>
              <a:ext cx="314681" cy="761110"/>
            </a:xfrm>
            <a:custGeom>
              <a:avLst/>
              <a:gdLst/>
              <a:ahLst/>
              <a:cxnLst/>
              <a:rect l="l" t="t" r="r" b="b"/>
              <a:pathLst>
                <a:path w="10151" h="24784" extrusionOk="0">
                  <a:moveTo>
                    <a:pt x="9572" y="1"/>
                  </a:moveTo>
                  <a:lnTo>
                    <a:pt x="9572" y="15761"/>
                  </a:lnTo>
                  <a:lnTo>
                    <a:pt x="9511" y="16675"/>
                  </a:lnTo>
                  <a:lnTo>
                    <a:pt x="9145" y="18413"/>
                  </a:lnTo>
                  <a:lnTo>
                    <a:pt x="8413" y="19998"/>
                  </a:lnTo>
                  <a:lnTo>
                    <a:pt x="7408" y="21431"/>
                  </a:lnTo>
                  <a:lnTo>
                    <a:pt x="6097" y="22650"/>
                  </a:lnTo>
                  <a:lnTo>
                    <a:pt x="4573" y="23625"/>
                  </a:lnTo>
                  <a:lnTo>
                    <a:pt x="2866" y="24326"/>
                  </a:lnTo>
                  <a:lnTo>
                    <a:pt x="976" y="24723"/>
                  </a:lnTo>
                  <a:lnTo>
                    <a:pt x="0" y="24784"/>
                  </a:lnTo>
                  <a:lnTo>
                    <a:pt x="305" y="24784"/>
                  </a:lnTo>
                  <a:lnTo>
                    <a:pt x="1311" y="24753"/>
                  </a:lnTo>
                  <a:lnTo>
                    <a:pt x="3231" y="24387"/>
                  </a:lnTo>
                  <a:lnTo>
                    <a:pt x="4999" y="23717"/>
                  </a:lnTo>
                  <a:lnTo>
                    <a:pt x="6584" y="22741"/>
                  </a:lnTo>
                  <a:lnTo>
                    <a:pt x="7926" y="21522"/>
                  </a:lnTo>
                  <a:lnTo>
                    <a:pt x="8993" y="20059"/>
                  </a:lnTo>
                  <a:lnTo>
                    <a:pt x="9724" y="18443"/>
                  </a:lnTo>
                  <a:lnTo>
                    <a:pt x="10121" y="16675"/>
                  </a:lnTo>
                  <a:lnTo>
                    <a:pt x="10151" y="15730"/>
                  </a:lnTo>
                  <a:lnTo>
                    <a:pt x="10151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1882;p57">
              <a:extLst>
                <a:ext uri="{FF2B5EF4-FFF2-40B4-BE49-F238E27FC236}">
                  <a16:creationId xmlns:a16="http://schemas.microsoft.com/office/drawing/2014/main" id="{C9B12B65-4D58-465A-823F-451519F589F9}"/>
                </a:ext>
              </a:extLst>
            </p:cNvPr>
            <p:cNvSpPr/>
            <p:nvPr/>
          </p:nvSpPr>
          <p:spPr>
            <a:xfrm flipH="1">
              <a:off x="1575349" y="2128303"/>
              <a:ext cx="590643" cy="388539"/>
            </a:xfrm>
            <a:custGeom>
              <a:avLst/>
              <a:gdLst/>
              <a:ahLst/>
              <a:cxnLst/>
              <a:rect l="l" t="t" r="r" b="b"/>
              <a:pathLst>
                <a:path w="19053" h="12652" extrusionOk="0">
                  <a:moveTo>
                    <a:pt x="0" y="1"/>
                  </a:moveTo>
                  <a:lnTo>
                    <a:pt x="0" y="12651"/>
                  </a:lnTo>
                  <a:lnTo>
                    <a:pt x="19052" y="12651"/>
                  </a:lnTo>
                  <a:lnTo>
                    <a:pt x="19052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1883;p57">
              <a:extLst>
                <a:ext uri="{FF2B5EF4-FFF2-40B4-BE49-F238E27FC236}">
                  <a16:creationId xmlns:a16="http://schemas.microsoft.com/office/drawing/2014/main" id="{3CEB5DAD-FE36-4AEC-B8DA-8D1A17865BAA}"/>
                </a:ext>
              </a:extLst>
            </p:cNvPr>
            <p:cNvSpPr/>
            <p:nvPr/>
          </p:nvSpPr>
          <p:spPr>
            <a:xfrm flipH="1">
              <a:off x="1793651" y="2500872"/>
              <a:ext cx="372341" cy="6603"/>
            </a:xfrm>
            <a:custGeom>
              <a:avLst/>
              <a:gdLst/>
              <a:ahLst/>
              <a:cxnLst/>
              <a:rect l="l" t="t" r="r" b="b"/>
              <a:pathLst>
                <a:path w="12011" h="215" extrusionOk="0">
                  <a:moveTo>
                    <a:pt x="0" y="1"/>
                  </a:moveTo>
                  <a:lnTo>
                    <a:pt x="0" y="214"/>
                  </a:lnTo>
                  <a:lnTo>
                    <a:pt x="12011" y="214"/>
                  </a:lnTo>
                  <a:lnTo>
                    <a:pt x="12011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884;p57">
              <a:extLst>
                <a:ext uri="{FF2B5EF4-FFF2-40B4-BE49-F238E27FC236}">
                  <a16:creationId xmlns:a16="http://schemas.microsoft.com/office/drawing/2014/main" id="{B71AAE08-BC75-4C75-AEE9-13485A43FA74}"/>
                </a:ext>
              </a:extLst>
            </p:cNvPr>
            <p:cNvSpPr/>
            <p:nvPr/>
          </p:nvSpPr>
          <p:spPr>
            <a:xfrm flipH="1">
              <a:off x="1724691" y="2128303"/>
              <a:ext cx="69006" cy="372601"/>
            </a:xfrm>
            <a:custGeom>
              <a:avLst/>
              <a:gdLst/>
              <a:ahLst/>
              <a:cxnLst/>
              <a:rect l="l" t="t" r="r" b="b"/>
              <a:pathLst>
                <a:path w="2226" h="12133" extrusionOk="0">
                  <a:moveTo>
                    <a:pt x="1" y="1"/>
                  </a:moveTo>
                  <a:lnTo>
                    <a:pt x="1" y="12133"/>
                  </a:lnTo>
                  <a:lnTo>
                    <a:pt x="336" y="11767"/>
                  </a:lnTo>
                  <a:lnTo>
                    <a:pt x="915" y="10395"/>
                  </a:lnTo>
                  <a:lnTo>
                    <a:pt x="1555" y="7591"/>
                  </a:lnTo>
                  <a:lnTo>
                    <a:pt x="2165" y="1311"/>
                  </a:lnTo>
                  <a:lnTo>
                    <a:pt x="2226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1885;p57">
              <a:extLst>
                <a:ext uri="{FF2B5EF4-FFF2-40B4-BE49-F238E27FC236}">
                  <a16:creationId xmlns:a16="http://schemas.microsoft.com/office/drawing/2014/main" id="{BB23C69A-988C-4DD7-9CA7-5C4F9A39A208}"/>
                </a:ext>
              </a:extLst>
            </p:cNvPr>
            <p:cNvSpPr/>
            <p:nvPr/>
          </p:nvSpPr>
          <p:spPr>
            <a:xfrm flipH="1">
              <a:off x="1575371" y="2128303"/>
              <a:ext cx="44454" cy="388539"/>
            </a:xfrm>
            <a:custGeom>
              <a:avLst/>
              <a:gdLst/>
              <a:ahLst/>
              <a:cxnLst/>
              <a:rect l="l" t="t" r="r" b="b"/>
              <a:pathLst>
                <a:path w="1434" h="12652" extrusionOk="0">
                  <a:moveTo>
                    <a:pt x="1007" y="1"/>
                  </a:moveTo>
                  <a:lnTo>
                    <a:pt x="1" y="12651"/>
                  </a:lnTo>
                  <a:lnTo>
                    <a:pt x="1433" y="12651"/>
                  </a:lnTo>
                  <a:lnTo>
                    <a:pt x="1433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1886;p57">
              <a:extLst>
                <a:ext uri="{FF2B5EF4-FFF2-40B4-BE49-F238E27FC236}">
                  <a16:creationId xmlns:a16="http://schemas.microsoft.com/office/drawing/2014/main" id="{0AFD4B61-9FC5-4F59-B5C1-B5329A906780}"/>
                </a:ext>
              </a:extLst>
            </p:cNvPr>
            <p:cNvSpPr/>
            <p:nvPr/>
          </p:nvSpPr>
          <p:spPr>
            <a:xfrm flipH="1">
              <a:off x="696556" y="2403816"/>
              <a:ext cx="834426" cy="156374"/>
            </a:xfrm>
            <a:custGeom>
              <a:avLst/>
              <a:gdLst/>
              <a:ahLst/>
              <a:cxnLst/>
              <a:rect l="l" t="t" r="r" b="b"/>
              <a:pathLst>
                <a:path w="26917" h="5092" extrusionOk="0">
                  <a:moveTo>
                    <a:pt x="0" y="1"/>
                  </a:moveTo>
                  <a:lnTo>
                    <a:pt x="0" y="5091"/>
                  </a:lnTo>
                  <a:lnTo>
                    <a:pt x="26917" y="5091"/>
                  </a:lnTo>
                  <a:lnTo>
                    <a:pt x="26917" y="3506"/>
                  </a:lnTo>
                  <a:lnTo>
                    <a:pt x="26886" y="2866"/>
                  </a:lnTo>
                  <a:lnTo>
                    <a:pt x="26612" y="1860"/>
                  </a:lnTo>
                  <a:lnTo>
                    <a:pt x="26124" y="1129"/>
                  </a:lnTo>
                  <a:lnTo>
                    <a:pt x="25545" y="610"/>
                  </a:lnTo>
                  <a:lnTo>
                    <a:pt x="24600" y="153"/>
                  </a:lnTo>
                  <a:lnTo>
                    <a:pt x="23686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1887;p57">
              <a:extLst>
                <a:ext uri="{FF2B5EF4-FFF2-40B4-BE49-F238E27FC236}">
                  <a16:creationId xmlns:a16="http://schemas.microsoft.com/office/drawing/2014/main" id="{C0E6AD31-790D-457E-B4A1-D58DDF12C776}"/>
                </a:ext>
              </a:extLst>
            </p:cNvPr>
            <p:cNvSpPr/>
            <p:nvPr/>
          </p:nvSpPr>
          <p:spPr>
            <a:xfrm flipH="1">
              <a:off x="726803" y="1792248"/>
              <a:ext cx="282596" cy="194730"/>
            </a:xfrm>
            <a:custGeom>
              <a:avLst/>
              <a:gdLst/>
              <a:ahLst/>
              <a:cxnLst/>
              <a:rect l="l" t="t" r="r" b="b"/>
              <a:pathLst>
                <a:path w="9116" h="6341" extrusionOk="0">
                  <a:moveTo>
                    <a:pt x="1" y="0"/>
                  </a:moveTo>
                  <a:lnTo>
                    <a:pt x="1555" y="153"/>
                  </a:lnTo>
                  <a:lnTo>
                    <a:pt x="2958" y="457"/>
                  </a:lnTo>
                  <a:lnTo>
                    <a:pt x="4543" y="1067"/>
                  </a:lnTo>
                  <a:lnTo>
                    <a:pt x="6128" y="1982"/>
                  </a:lnTo>
                  <a:lnTo>
                    <a:pt x="7561" y="3323"/>
                  </a:lnTo>
                  <a:lnTo>
                    <a:pt x="8445" y="4664"/>
                  </a:lnTo>
                  <a:lnTo>
                    <a:pt x="8932" y="5731"/>
                  </a:lnTo>
                  <a:lnTo>
                    <a:pt x="9115" y="6341"/>
                  </a:lnTo>
                  <a:lnTo>
                    <a:pt x="9085" y="6127"/>
                  </a:lnTo>
                  <a:lnTo>
                    <a:pt x="8780" y="4847"/>
                  </a:lnTo>
                  <a:lnTo>
                    <a:pt x="8262" y="3719"/>
                  </a:lnTo>
                  <a:lnTo>
                    <a:pt x="7378" y="2530"/>
                  </a:lnTo>
                  <a:lnTo>
                    <a:pt x="5976" y="1402"/>
                  </a:lnTo>
                  <a:lnTo>
                    <a:pt x="4025" y="518"/>
                  </a:lnTo>
                  <a:lnTo>
                    <a:pt x="2104" y="122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888;p57">
              <a:extLst>
                <a:ext uri="{FF2B5EF4-FFF2-40B4-BE49-F238E27FC236}">
                  <a16:creationId xmlns:a16="http://schemas.microsoft.com/office/drawing/2014/main" id="{9A3BA055-0305-486A-9F95-4603D4098F6F}"/>
                </a:ext>
              </a:extLst>
            </p:cNvPr>
            <p:cNvSpPr/>
            <p:nvPr/>
          </p:nvSpPr>
          <p:spPr>
            <a:xfrm flipH="1">
              <a:off x="1352362" y="4115708"/>
              <a:ext cx="158782" cy="1027885"/>
            </a:xfrm>
            <a:custGeom>
              <a:avLst/>
              <a:gdLst/>
              <a:ahLst/>
              <a:cxnLst/>
              <a:rect l="l" t="t" r="r" b="b"/>
              <a:pathLst>
                <a:path w="5122" h="33471" extrusionOk="0">
                  <a:moveTo>
                    <a:pt x="762" y="0"/>
                  </a:moveTo>
                  <a:lnTo>
                    <a:pt x="579" y="762"/>
                  </a:lnTo>
                  <a:lnTo>
                    <a:pt x="275" y="2652"/>
                  </a:lnTo>
                  <a:lnTo>
                    <a:pt x="0" y="6005"/>
                  </a:lnTo>
                  <a:lnTo>
                    <a:pt x="0" y="11279"/>
                  </a:lnTo>
                  <a:lnTo>
                    <a:pt x="275" y="16918"/>
                  </a:lnTo>
                  <a:lnTo>
                    <a:pt x="1433" y="30270"/>
                  </a:lnTo>
                  <a:lnTo>
                    <a:pt x="1829" y="33471"/>
                  </a:lnTo>
                  <a:lnTo>
                    <a:pt x="5060" y="33440"/>
                  </a:lnTo>
                  <a:lnTo>
                    <a:pt x="5121" y="30026"/>
                  </a:lnTo>
                  <a:lnTo>
                    <a:pt x="4878" y="23533"/>
                  </a:lnTo>
                  <a:lnTo>
                    <a:pt x="4329" y="17528"/>
                  </a:lnTo>
                  <a:lnTo>
                    <a:pt x="3567" y="12194"/>
                  </a:lnTo>
                  <a:lnTo>
                    <a:pt x="2256" y="5579"/>
                  </a:lnTo>
                  <a:lnTo>
                    <a:pt x="915" y="45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2A1AB"/>
                </a:solidFill>
              </a:endParaRPr>
            </a:p>
          </p:txBody>
        </p:sp>
        <p:sp>
          <p:nvSpPr>
            <p:cNvPr id="327" name="Google Shape;1889;p57">
              <a:extLst>
                <a:ext uri="{FF2B5EF4-FFF2-40B4-BE49-F238E27FC236}">
                  <a16:creationId xmlns:a16="http://schemas.microsoft.com/office/drawing/2014/main" id="{358D0559-5577-4914-AC15-1BD3A568EB17}"/>
                </a:ext>
              </a:extLst>
            </p:cNvPr>
            <p:cNvSpPr/>
            <p:nvPr/>
          </p:nvSpPr>
          <p:spPr>
            <a:xfrm flipH="1">
              <a:off x="1402458" y="4680181"/>
              <a:ext cx="96410" cy="463410"/>
            </a:xfrm>
            <a:custGeom>
              <a:avLst/>
              <a:gdLst/>
              <a:ahLst/>
              <a:cxnLst/>
              <a:rect l="l" t="t" r="r" b="b"/>
              <a:pathLst>
                <a:path w="3110" h="15090" extrusionOk="0">
                  <a:moveTo>
                    <a:pt x="0" y="1"/>
                  </a:moveTo>
                  <a:lnTo>
                    <a:pt x="31" y="915"/>
                  </a:lnTo>
                  <a:lnTo>
                    <a:pt x="92" y="1830"/>
                  </a:lnTo>
                  <a:lnTo>
                    <a:pt x="641" y="3445"/>
                  </a:lnTo>
                  <a:lnTo>
                    <a:pt x="1525" y="6737"/>
                  </a:lnTo>
                  <a:lnTo>
                    <a:pt x="2256" y="10030"/>
                  </a:lnTo>
                  <a:lnTo>
                    <a:pt x="2744" y="13383"/>
                  </a:lnTo>
                  <a:lnTo>
                    <a:pt x="2927" y="15090"/>
                  </a:lnTo>
                  <a:lnTo>
                    <a:pt x="3110" y="13748"/>
                  </a:lnTo>
                  <a:lnTo>
                    <a:pt x="3079" y="11066"/>
                  </a:lnTo>
                  <a:lnTo>
                    <a:pt x="2744" y="8444"/>
                  </a:lnTo>
                  <a:lnTo>
                    <a:pt x="2195" y="6006"/>
                  </a:lnTo>
                  <a:lnTo>
                    <a:pt x="1189" y="2836"/>
                  </a:lnTo>
                  <a:lnTo>
                    <a:pt x="122" y="2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1890;p57">
              <a:extLst>
                <a:ext uri="{FF2B5EF4-FFF2-40B4-BE49-F238E27FC236}">
                  <a16:creationId xmlns:a16="http://schemas.microsoft.com/office/drawing/2014/main" id="{91DC4FC0-B9C8-4DC7-B820-66E2226D80D0}"/>
                </a:ext>
              </a:extLst>
            </p:cNvPr>
            <p:cNvSpPr/>
            <p:nvPr/>
          </p:nvSpPr>
          <p:spPr>
            <a:xfrm flipH="1">
              <a:off x="1352367" y="4990994"/>
              <a:ext cx="19871" cy="152597"/>
            </a:xfrm>
            <a:custGeom>
              <a:avLst/>
              <a:gdLst/>
              <a:ahLst/>
              <a:cxnLst/>
              <a:rect l="l" t="t" r="r" b="b"/>
              <a:pathLst>
                <a:path w="641" h="4969" extrusionOk="0">
                  <a:moveTo>
                    <a:pt x="610" y="0"/>
                  </a:moveTo>
                  <a:lnTo>
                    <a:pt x="336" y="1219"/>
                  </a:lnTo>
                  <a:lnTo>
                    <a:pt x="31" y="3719"/>
                  </a:lnTo>
                  <a:lnTo>
                    <a:pt x="0" y="4969"/>
                  </a:lnTo>
                  <a:lnTo>
                    <a:pt x="579" y="4969"/>
                  </a:lnTo>
                  <a:lnTo>
                    <a:pt x="640" y="2439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1891;p57">
              <a:extLst>
                <a:ext uri="{FF2B5EF4-FFF2-40B4-BE49-F238E27FC236}">
                  <a16:creationId xmlns:a16="http://schemas.microsoft.com/office/drawing/2014/main" id="{EF62813E-846D-4B76-A125-2273FD311CC6}"/>
                </a:ext>
              </a:extLst>
            </p:cNvPr>
            <p:cNvSpPr/>
            <p:nvPr/>
          </p:nvSpPr>
          <p:spPr>
            <a:xfrm flipH="1">
              <a:off x="970608" y="4911394"/>
              <a:ext cx="279744" cy="232196"/>
            </a:xfrm>
            <a:custGeom>
              <a:avLst/>
              <a:gdLst/>
              <a:ahLst/>
              <a:cxnLst/>
              <a:rect l="l" t="t" r="r" b="b"/>
              <a:pathLst>
                <a:path w="9024" h="7561" extrusionOk="0">
                  <a:moveTo>
                    <a:pt x="9024" y="1"/>
                  </a:moveTo>
                  <a:lnTo>
                    <a:pt x="7591" y="458"/>
                  </a:lnTo>
                  <a:lnTo>
                    <a:pt x="5244" y="1525"/>
                  </a:lnTo>
                  <a:lnTo>
                    <a:pt x="3445" y="2744"/>
                  </a:lnTo>
                  <a:lnTo>
                    <a:pt x="2073" y="3994"/>
                  </a:lnTo>
                  <a:lnTo>
                    <a:pt x="1128" y="5214"/>
                  </a:lnTo>
                  <a:lnTo>
                    <a:pt x="519" y="6250"/>
                  </a:lnTo>
                  <a:lnTo>
                    <a:pt x="31" y="7378"/>
                  </a:lnTo>
                  <a:lnTo>
                    <a:pt x="1" y="7561"/>
                  </a:lnTo>
                  <a:lnTo>
                    <a:pt x="3933" y="7561"/>
                  </a:lnTo>
                  <a:lnTo>
                    <a:pt x="4573" y="7164"/>
                  </a:lnTo>
                  <a:lnTo>
                    <a:pt x="5731" y="6159"/>
                  </a:lnTo>
                  <a:lnTo>
                    <a:pt x="6676" y="4939"/>
                  </a:lnTo>
                  <a:lnTo>
                    <a:pt x="7469" y="3689"/>
                  </a:lnTo>
                  <a:lnTo>
                    <a:pt x="8810" y="702"/>
                  </a:lnTo>
                  <a:lnTo>
                    <a:pt x="9024" y="1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2A1AB"/>
                </a:solidFill>
              </a:endParaRPr>
            </a:p>
          </p:txBody>
        </p:sp>
        <p:sp>
          <p:nvSpPr>
            <p:cNvPr id="330" name="Google Shape;1892;p57">
              <a:extLst>
                <a:ext uri="{FF2B5EF4-FFF2-40B4-BE49-F238E27FC236}">
                  <a16:creationId xmlns:a16="http://schemas.microsoft.com/office/drawing/2014/main" id="{72D52D06-22A4-4DA3-8FC6-632E98BDCE9D}"/>
                </a:ext>
              </a:extLst>
            </p:cNvPr>
            <p:cNvSpPr/>
            <p:nvPr/>
          </p:nvSpPr>
          <p:spPr>
            <a:xfrm flipH="1">
              <a:off x="1533789" y="4911394"/>
              <a:ext cx="357244" cy="232196"/>
            </a:xfrm>
            <a:custGeom>
              <a:avLst/>
              <a:gdLst/>
              <a:ahLst/>
              <a:cxnLst/>
              <a:rect l="l" t="t" r="r" b="b"/>
              <a:pathLst>
                <a:path w="11524" h="7561" extrusionOk="0">
                  <a:moveTo>
                    <a:pt x="1" y="1"/>
                  </a:moveTo>
                  <a:lnTo>
                    <a:pt x="62" y="184"/>
                  </a:lnTo>
                  <a:lnTo>
                    <a:pt x="824" y="1952"/>
                  </a:lnTo>
                  <a:lnTo>
                    <a:pt x="2104" y="3842"/>
                  </a:lnTo>
                  <a:lnTo>
                    <a:pt x="3293" y="5122"/>
                  </a:lnTo>
                  <a:lnTo>
                    <a:pt x="4848" y="6311"/>
                  </a:lnTo>
                  <a:lnTo>
                    <a:pt x="6738" y="7225"/>
                  </a:lnTo>
                  <a:lnTo>
                    <a:pt x="7835" y="7561"/>
                  </a:lnTo>
                  <a:lnTo>
                    <a:pt x="11524" y="7561"/>
                  </a:lnTo>
                  <a:lnTo>
                    <a:pt x="11432" y="7347"/>
                  </a:lnTo>
                  <a:lnTo>
                    <a:pt x="10579" y="5976"/>
                  </a:lnTo>
                  <a:lnTo>
                    <a:pt x="9603" y="4756"/>
                  </a:lnTo>
                  <a:lnTo>
                    <a:pt x="8262" y="3446"/>
                  </a:lnTo>
                  <a:lnTo>
                    <a:pt x="6494" y="2135"/>
                  </a:lnTo>
                  <a:lnTo>
                    <a:pt x="4269" y="1007"/>
                  </a:lnTo>
                  <a:lnTo>
                    <a:pt x="1556" y="2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1893;p57">
              <a:extLst>
                <a:ext uri="{FF2B5EF4-FFF2-40B4-BE49-F238E27FC236}">
                  <a16:creationId xmlns:a16="http://schemas.microsoft.com/office/drawing/2014/main" id="{7BDF03ED-CC33-48F1-9509-822CAF89264F}"/>
                </a:ext>
              </a:extLst>
            </p:cNvPr>
            <p:cNvSpPr/>
            <p:nvPr/>
          </p:nvSpPr>
          <p:spPr>
            <a:xfrm flipH="1">
              <a:off x="1121794" y="4979754"/>
              <a:ext cx="128557" cy="163836"/>
            </a:xfrm>
            <a:custGeom>
              <a:avLst/>
              <a:gdLst/>
              <a:ahLst/>
              <a:cxnLst/>
              <a:rect l="l" t="t" r="r" b="b"/>
              <a:pathLst>
                <a:path w="4147" h="5335" extrusionOk="0">
                  <a:moveTo>
                    <a:pt x="4146" y="0"/>
                  </a:moveTo>
                  <a:lnTo>
                    <a:pt x="3506" y="457"/>
                  </a:lnTo>
                  <a:lnTo>
                    <a:pt x="2470" y="1372"/>
                  </a:lnTo>
                  <a:lnTo>
                    <a:pt x="1281" y="2744"/>
                  </a:lnTo>
                  <a:lnTo>
                    <a:pt x="92" y="4938"/>
                  </a:lnTo>
                  <a:lnTo>
                    <a:pt x="1" y="5335"/>
                  </a:lnTo>
                  <a:lnTo>
                    <a:pt x="854" y="5335"/>
                  </a:lnTo>
                  <a:lnTo>
                    <a:pt x="1220" y="5060"/>
                  </a:lnTo>
                  <a:lnTo>
                    <a:pt x="1891" y="4359"/>
                  </a:lnTo>
                  <a:lnTo>
                    <a:pt x="2775" y="3079"/>
                  </a:lnTo>
                  <a:lnTo>
                    <a:pt x="3963" y="518"/>
                  </a:lnTo>
                  <a:lnTo>
                    <a:pt x="4146" y="0"/>
                  </a:lnTo>
                  <a:close/>
                </a:path>
              </a:pathLst>
            </a:custGeom>
            <a:solidFill>
              <a:srgbClr val="0583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1894;p57">
              <a:extLst>
                <a:ext uri="{FF2B5EF4-FFF2-40B4-BE49-F238E27FC236}">
                  <a16:creationId xmlns:a16="http://schemas.microsoft.com/office/drawing/2014/main" id="{49604ECA-99F8-4669-8EB0-ABA6B8E0E6A4}"/>
                </a:ext>
              </a:extLst>
            </p:cNvPr>
            <p:cNvSpPr/>
            <p:nvPr/>
          </p:nvSpPr>
          <p:spPr>
            <a:xfrm flipH="1">
              <a:off x="1033905" y="4471417"/>
              <a:ext cx="321346" cy="672174"/>
            </a:xfrm>
            <a:custGeom>
              <a:avLst/>
              <a:gdLst/>
              <a:ahLst/>
              <a:cxnLst/>
              <a:rect l="l" t="t" r="r" b="b"/>
              <a:pathLst>
                <a:path w="10366" h="21888" extrusionOk="0">
                  <a:moveTo>
                    <a:pt x="10365" y="1"/>
                  </a:moveTo>
                  <a:lnTo>
                    <a:pt x="9298" y="885"/>
                  </a:lnTo>
                  <a:lnTo>
                    <a:pt x="7408" y="2714"/>
                  </a:lnTo>
                  <a:lnTo>
                    <a:pt x="5793" y="4573"/>
                  </a:lnTo>
                  <a:lnTo>
                    <a:pt x="4452" y="6463"/>
                  </a:lnTo>
                  <a:lnTo>
                    <a:pt x="3293" y="8323"/>
                  </a:lnTo>
                  <a:lnTo>
                    <a:pt x="2379" y="10152"/>
                  </a:lnTo>
                  <a:lnTo>
                    <a:pt x="1312" y="12834"/>
                  </a:lnTo>
                  <a:lnTo>
                    <a:pt x="458" y="16035"/>
                  </a:lnTo>
                  <a:lnTo>
                    <a:pt x="92" y="18718"/>
                  </a:lnTo>
                  <a:lnTo>
                    <a:pt x="1" y="21491"/>
                  </a:lnTo>
                  <a:lnTo>
                    <a:pt x="31" y="21888"/>
                  </a:lnTo>
                  <a:lnTo>
                    <a:pt x="3385" y="21888"/>
                  </a:lnTo>
                  <a:lnTo>
                    <a:pt x="4055" y="20973"/>
                  </a:lnTo>
                  <a:lnTo>
                    <a:pt x="5214" y="19083"/>
                  </a:lnTo>
                  <a:lnTo>
                    <a:pt x="6707" y="16248"/>
                  </a:lnTo>
                  <a:lnTo>
                    <a:pt x="8201" y="12499"/>
                  </a:lnTo>
                  <a:lnTo>
                    <a:pt x="9207" y="8932"/>
                  </a:lnTo>
                  <a:lnTo>
                    <a:pt x="9847" y="5732"/>
                  </a:lnTo>
                  <a:lnTo>
                    <a:pt x="10213" y="3080"/>
                  </a:lnTo>
                  <a:lnTo>
                    <a:pt x="10365" y="397"/>
                  </a:lnTo>
                  <a:lnTo>
                    <a:pt x="10365" y="1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2A1AB"/>
                </a:solidFill>
              </a:endParaRPr>
            </a:p>
          </p:txBody>
        </p:sp>
        <p:sp>
          <p:nvSpPr>
            <p:cNvPr id="333" name="Google Shape;1895;p57">
              <a:extLst>
                <a:ext uri="{FF2B5EF4-FFF2-40B4-BE49-F238E27FC236}">
                  <a16:creationId xmlns:a16="http://schemas.microsoft.com/office/drawing/2014/main" id="{6764AD07-4438-40B0-B591-035194CB8843}"/>
                </a:ext>
              </a:extLst>
            </p:cNvPr>
            <p:cNvSpPr/>
            <p:nvPr/>
          </p:nvSpPr>
          <p:spPr>
            <a:xfrm flipH="1">
              <a:off x="1408123" y="4361907"/>
              <a:ext cx="303366" cy="781685"/>
            </a:xfrm>
            <a:custGeom>
              <a:avLst/>
              <a:gdLst/>
              <a:ahLst/>
              <a:cxnLst/>
              <a:rect l="l" t="t" r="r" b="b"/>
              <a:pathLst>
                <a:path w="9786" h="25454" extrusionOk="0">
                  <a:moveTo>
                    <a:pt x="62" y="0"/>
                  </a:moveTo>
                  <a:lnTo>
                    <a:pt x="1" y="2469"/>
                  </a:lnTo>
                  <a:lnTo>
                    <a:pt x="275" y="7225"/>
                  </a:lnTo>
                  <a:lnTo>
                    <a:pt x="946" y="11736"/>
                  </a:lnTo>
                  <a:lnTo>
                    <a:pt x="1799" y="15821"/>
                  </a:lnTo>
                  <a:lnTo>
                    <a:pt x="3262" y="20973"/>
                  </a:lnTo>
                  <a:lnTo>
                    <a:pt x="4756" y="25057"/>
                  </a:lnTo>
                  <a:lnTo>
                    <a:pt x="4939" y="25454"/>
                  </a:lnTo>
                  <a:lnTo>
                    <a:pt x="9786" y="25454"/>
                  </a:lnTo>
                  <a:lnTo>
                    <a:pt x="9603" y="23777"/>
                  </a:lnTo>
                  <a:lnTo>
                    <a:pt x="9115" y="20607"/>
                  </a:lnTo>
                  <a:lnTo>
                    <a:pt x="8201" y="16309"/>
                  </a:lnTo>
                  <a:lnTo>
                    <a:pt x="6707" y="11462"/>
                  </a:lnTo>
                  <a:lnTo>
                    <a:pt x="5061" y="7530"/>
                  </a:lnTo>
                  <a:lnTo>
                    <a:pt x="3415" y="4451"/>
                  </a:lnTo>
                  <a:lnTo>
                    <a:pt x="1921" y="2226"/>
                  </a:lnTo>
                  <a:lnTo>
                    <a:pt x="306" y="24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2A1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2A1AB"/>
                </a:solidFill>
              </a:endParaRPr>
            </a:p>
          </p:txBody>
        </p:sp>
        <p:sp>
          <p:nvSpPr>
            <p:cNvPr id="334" name="Google Shape;1896;p57">
              <a:extLst>
                <a:ext uri="{FF2B5EF4-FFF2-40B4-BE49-F238E27FC236}">
                  <a16:creationId xmlns:a16="http://schemas.microsoft.com/office/drawing/2014/main" id="{C189B54A-7C7B-4250-BABE-CB65845415DD}"/>
                </a:ext>
              </a:extLst>
            </p:cNvPr>
            <p:cNvSpPr/>
            <p:nvPr/>
          </p:nvSpPr>
          <p:spPr>
            <a:xfrm flipH="1">
              <a:off x="1793642" y="2112396"/>
              <a:ext cx="590643" cy="388509"/>
            </a:xfrm>
            <a:custGeom>
              <a:avLst/>
              <a:gdLst/>
              <a:ahLst/>
              <a:cxnLst/>
              <a:rect l="l" t="t" r="r" b="b"/>
              <a:pathLst>
                <a:path w="19053" h="12651" extrusionOk="0">
                  <a:moveTo>
                    <a:pt x="1" y="0"/>
                  </a:moveTo>
                  <a:lnTo>
                    <a:pt x="1" y="12651"/>
                  </a:lnTo>
                  <a:lnTo>
                    <a:pt x="19053" y="12651"/>
                  </a:lnTo>
                  <a:lnTo>
                    <a:pt x="19053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897;p57">
              <a:extLst>
                <a:ext uri="{FF2B5EF4-FFF2-40B4-BE49-F238E27FC236}">
                  <a16:creationId xmlns:a16="http://schemas.microsoft.com/office/drawing/2014/main" id="{2CC4FB4E-2637-4E19-87BC-15AB78289CEB}"/>
                </a:ext>
              </a:extLst>
            </p:cNvPr>
            <p:cNvSpPr/>
            <p:nvPr/>
          </p:nvSpPr>
          <p:spPr>
            <a:xfrm flipH="1">
              <a:off x="2088483" y="2112396"/>
              <a:ext cx="295802" cy="202224"/>
            </a:xfrm>
            <a:custGeom>
              <a:avLst/>
              <a:gdLst/>
              <a:ahLst/>
              <a:cxnLst/>
              <a:rect l="l" t="t" r="r" b="b"/>
              <a:pathLst>
                <a:path w="9542" h="6585" extrusionOk="0">
                  <a:moveTo>
                    <a:pt x="1" y="0"/>
                  </a:moveTo>
                  <a:lnTo>
                    <a:pt x="1" y="3171"/>
                  </a:lnTo>
                  <a:lnTo>
                    <a:pt x="641" y="3994"/>
                  </a:lnTo>
                  <a:lnTo>
                    <a:pt x="2104" y="5183"/>
                  </a:lnTo>
                  <a:lnTo>
                    <a:pt x="3659" y="5975"/>
                  </a:lnTo>
                  <a:lnTo>
                    <a:pt x="5244" y="6402"/>
                  </a:lnTo>
                  <a:lnTo>
                    <a:pt x="7408" y="6585"/>
                  </a:lnTo>
                  <a:lnTo>
                    <a:pt x="9329" y="6371"/>
                  </a:lnTo>
                  <a:lnTo>
                    <a:pt x="9542" y="6341"/>
                  </a:lnTo>
                  <a:lnTo>
                    <a:pt x="8262" y="6280"/>
                  </a:lnTo>
                  <a:lnTo>
                    <a:pt x="6067" y="5762"/>
                  </a:lnTo>
                  <a:lnTo>
                    <a:pt x="4238" y="4847"/>
                  </a:lnTo>
                  <a:lnTo>
                    <a:pt x="2744" y="3750"/>
                  </a:lnTo>
                  <a:lnTo>
                    <a:pt x="1616" y="2561"/>
                  </a:lnTo>
                  <a:lnTo>
                    <a:pt x="793" y="1464"/>
                  </a:lnTo>
                  <a:lnTo>
                    <a:pt x="92" y="2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898;p57">
              <a:extLst>
                <a:ext uri="{FF2B5EF4-FFF2-40B4-BE49-F238E27FC236}">
                  <a16:creationId xmlns:a16="http://schemas.microsoft.com/office/drawing/2014/main" id="{54D07A6B-6F3D-4691-9C79-6D62FD48D6EE}"/>
                </a:ext>
              </a:extLst>
            </p:cNvPr>
            <p:cNvSpPr/>
            <p:nvPr/>
          </p:nvSpPr>
          <p:spPr>
            <a:xfrm flipH="1">
              <a:off x="2075257" y="2252800"/>
              <a:ext cx="27435" cy="27178"/>
            </a:xfrm>
            <a:custGeom>
              <a:avLst/>
              <a:gdLst/>
              <a:ahLst/>
              <a:cxnLst/>
              <a:rect l="l" t="t" r="r" b="b"/>
              <a:pathLst>
                <a:path w="885" h="885" extrusionOk="0">
                  <a:moveTo>
                    <a:pt x="306" y="1"/>
                  </a:moveTo>
                  <a:lnTo>
                    <a:pt x="92" y="153"/>
                  </a:lnTo>
                  <a:lnTo>
                    <a:pt x="1" y="397"/>
                  </a:lnTo>
                  <a:lnTo>
                    <a:pt x="31" y="641"/>
                  </a:lnTo>
                  <a:lnTo>
                    <a:pt x="123" y="763"/>
                  </a:lnTo>
                  <a:lnTo>
                    <a:pt x="245" y="854"/>
                  </a:lnTo>
                  <a:lnTo>
                    <a:pt x="488" y="885"/>
                  </a:lnTo>
                  <a:lnTo>
                    <a:pt x="732" y="793"/>
                  </a:lnTo>
                  <a:lnTo>
                    <a:pt x="885" y="580"/>
                  </a:lnTo>
                  <a:lnTo>
                    <a:pt x="885" y="458"/>
                  </a:lnTo>
                  <a:lnTo>
                    <a:pt x="854" y="275"/>
                  </a:lnTo>
                  <a:lnTo>
                    <a:pt x="610" y="31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899;p57">
              <a:extLst>
                <a:ext uri="{FF2B5EF4-FFF2-40B4-BE49-F238E27FC236}">
                  <a16:creationId xmlns:a16="http://schemas.microsoft.com/office/drawing/2014/main" id="{5DC4F9CF-7A20-427C-AFFC-CE35A33D5E17}"/>
                </a:ext>
              </a:extLst>
            </p:cNvPr>
            <p:cNvSpPr/>
            <p:nvPr/>
          </p:nvSpPr>
          <p:spPr>
            <a:xfrm flipH="1">
              <a:off x="1793664" y="2112396"/>
              <a:ext cx="58621" cy="120781"/>
            </a:xfrm>
            <a:custGeom>
              <a:avLst/>
              <a:gdLst/>
              <a:ahLst/>
              <a:cxnLst/>
              <a:rect l="l" t="t" r="r" b="b"/>
              <a:pathLst>
                <a:path w="1891" h="3933" extrusionOk="0">
                  <a:moveTo>
                    <a:pt x="1891" y="0"/>
                  </a:moveTo>
                  <a:lnTo>
                    <a:pt x="1830" y="366"/>
                  </a:lnTo>
                  <a:lnTo>
                    <a:pt x="1220" y="2195"/>
                  </a:lnTo>
                  <a:lnTo>
                    <a:pt x="488" y="3445"/>
                  </a:lnTo>
                  <a:lnTo>
                    <a:pt x="1" y="3933"/>
                  </a:lnTo>
                  <a:lnTo>
                    <a:pt x="1" y="3933"/>
                  </a:lnTo>
                  <a:lnTo>
                    <a:pt x="184" y="3811"/>
                  </a:lnTo>
                  <a:lnTo>
                    <a:pt x="1129" y="3049"/>
                  </a:lnTo>
                  <a:lnTo>
                    <a:pt x="1708" y="2256"/>
                  </a:lnTo>
                  <a:lnTo>
                    <a:pt x="1891" y="1738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900;p57">
              <a:extLst>
                <a:ext uri="{FF2B5EF4-FFF2-40B4-BE49-F238E27FC236}">
                  <a16:creationId xmlns:a16="http://schemas.microsoft.com/office/drawing/2014/main" id="{49C4FF65-0C5A-4E1E-AB84-095507EE33A3}"/>
                </a:ext>
              </a:extLst>
            </p:cNvPr>
            <p:cNvSpPr/>
            <p:nvPr/>
          </p:nvSpPr>
          <p:spPr>
            <a:xfrm flipH="1">
              <a:off x="1838997" y="2443783"/>
              <a:ext cx="499937" cy="11270"/>
            </a:xfrm>
            <a:custGeom>
              <a:avLst/>
              <a:gdLst/>
              <a:ahLst/>
              <a:cxnLst/>
              <a:rect l="l" t="t" r="r" b="b"/>
              <a:pathLst>
                <a:path w="16127" h="367" extrusionOk="0">
                  <a:moveTo>
                    <a:pt x="1" y="0"/>
                  </a:moveTo>
                  <a:lnTo>
                    <a:pt x="1" y="366"/>
                  </a:lnTo>
                  <a:lnTo>
                    <a:pt x="16127" y="366"/>
                  </a:lnTo>
                  <a:lnTo>
                    <a:pt x="16127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1932;p58">
            <a:extLst>
              <a:ext uri="{FF2B5EF4-FFF2-40B4-BE49-F238E27FC236}">
                <a16:creationId xmlns:a16="http://schemas.microsoft.com/office/drawing/2014/main" id="{54EFD0DB-8439-441F-9E7C-1983839F87AE}"/>
              </a:ext>
            </a:extLst>
          </p:cNvPr>
          <p:cNvGrpSpPr/>
          <p:nvPr/>
        </p:nvGrpSpPr>
        <p:grpSpPr>
          <a:xfrm>
            <a:off x="7335583" y="207699"/>
            <a:ext cx="1724297" cy="1159329"/>
            <a:chOff x="3352700" y="1776925"/>
            <a:chExt cx="2024637" cy="1196450"/>
          </a:xfrm>
        </p:grpSpPr>
        <p:sp>
          <p:nvSpPr>
            <p:cNvPr id="342" name="Google Shape;1933;p58">
              <a:extLst>
                <a:ext uri="{FF2B5EF4-FFF2-40B4-BE49-F238E27FC236}">
                  <a16:creationId xmlns:a16="http://schemas.microsoft.com/office/drawing/2014/main" id="{A15A8912-4F08-4F40-ABB0-E4F285C03A2C}"/>
                </a:ext>
              </a:extLst>
            </p:cNvPr>
            <p:cNvSpPr/>
            <p:nvPr/>
          </p:nvSpPr>
          <p:spPr>
            <a:xfrm>
              <a:off x="3352700" y="2255550"/>
              <a:ext cx="391272" cy="249419"/>
            </a:xfrm>
            <a:custGeom>
              <a:avLst/>
              <a:gdLst/>
              <a:ahLst/>
              <a:cxnLst/>
              <a:rect l="l" t="t" r="r" b="b"/>
              <a:pathLst>
                <a:path w="17311" h="11035" extrusionOk="0">
                  <a:moveTo>
                    <a:pt x="13086" y="0"/>
                  </a:moveTo>
                  <a:lnTo>
                    <a:pt x="1" y="5084"/>
                  </a:lnTo>
                  <a:lnTo>
                    <a:pt x="2611" y="11035"/>
                  </a:lnTo>
                  <a:lnTo>
                    <a:pt x="3925" y="11035"/>
                  </a:lnTo>
                  <a:lnTo>
                    <a:pt x="17311" y="6819"/>
                  </a:lnTo>
                  <a:lnTo>
                    <a:pt x="13086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934;p58">
              <a:extLst>
                <a:ext uri="{FF2B5EF4-FFF2-40B4-BE49-F238E27FC236}">
                  <a16:creationId xmlns:a16="http://schemas.microsoft.com/office/drawing/2014/main" id="{02EBC97E-CF75-4978-87C0-FA0161014B7D}"/>
                </a:ext>
              </a:extLst>
            </p:cNvPr>
            <p:cNvSpPr/>
            <p:nvPr/>
          </p:nvSpPr>
          <p:spPr>
            <a:xfrm>
              <a:off x="3394672" y="2282289"/>
              <a:ext cx="307326" cy="195941"/>
            </a:xfrm>
            <a:custGeom>
              <a:avLst/>
              <a:gdLst/>
              <a:ahLst/>
              <a:cxnLst/>
              <a:rect l="l" t="t" r="r" b="b"/>
              <a:pathLst>
                <a:path w="13597" h="8669" fill="none" extrusionOk="0">
                  <a:moveTo>
                    <a:pt x="10281" y="1"/>
                  </a:moveTo>
                  <a:lnTo>
                    <a:pt x="13597" y="5360"/>
                  </a:lnTo>
                  <a:lnTo>
                    <a:pt x="3081" y="8668"/>
                  </a:lnTo>
                  <a:lnTo>
                    <a:pt x="2051" y="8668"/>
                  </a:lnTo>
                  <a:lnTo>
                    <a:pt x="0" y="3998"/>
                  </a:lnTo>
                  <a:close/>
                </a:path>
              </a:pathLst>
            </a:custGeom>
            <a:noFill/>
            <a:ln w="2625" cap="flat" cmpd="sng">
              <a:solidFill>
                <a:srgbClr val="FFFFFF"/>
              </a:solidFill>
              <a:prstDash val="solid"/>
              <a:miter lim="81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935;p58">
              <a:extLst>
                <a:ext uri="{FF2B5EF4-FFF2-40B4-BE49-F238E27FC236}">
                  <a16:creationId xmlns:a16="http://schemas.microsoft.com/office/drawing/2014/main" id="{5EC7DC08-AA37-45CE-BB3D-F830D14CCEAB}"/>
                </a:ext>
              </a:extLst>
            </p:cNvPr>
            <p:cNvSpPr/>
            <p:nvPr/>
          </p:nvSpPr>
          <p:spPr>
            <a:xfrm>
              <a:off x="4664987" y="2160259"/>
              <a:ext cx="474833" cy="562056"/>
            </a:xfrm>
            <a:custGeom>
              <a:avLst/>
              <a:gdLst/>
              <a:ahLst/>
              <a:cxnLst/>
              <a:rect l="l" t="t" r="r" b="b"/>
              <a:pathLst>
                <a:path w="21008" h="24867" extrusionOk="0">
                  <a:moveTo>
                    <a:pt x="0" y="0"/>
                  </a:moveTo>
                  <a:lnTo>
                    <a:pt x="15656" y="24867"/>
                  </a:lnTo>
                  <a:cubicBezTo>
                    <a:pt x="15656" y="24867"/>
                    <a:pt x="21007" y="12543"/>
                    <a:pt x="16078" y="7613"/>
                  </a:cubicBezTo>
                  <a:cubicBezTo>
                    <a:pt x="11149" y="268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936;p58">
              <a:extLst>
                <a:ext uri="{FF2B5EF4-FFF2-40B4-BE49-F238E27FC236}">
                  <a16:creationId xmlns:a16="http://schemas.microsoft.com/office/drawing/2014/main" id="{F969F006-96BD-4B6D-89C8-C93209C8FF08}"/>
                </a:ext>
              </a:extLst>
            </p:cNvPr>
            <p:cNvSpPr/>
            <p:nvPr/>
          </p:nvSpPr>
          <p:spPr>
            <a:xfrm>
              <a:off x="4752932" y="2299896"/>
              <a:ext cx="321656" cy="422418"/>
            </a:xfrm>
            <a:custGeom>
              <a:avLst/>
              <a:gdLst/>
              <a:ahLst/>
              <a:cxnLst/>
              <a:rect l="l" t="t" r="r" b="b"/>
              <a:pathLst>
                <a:path w="14231" h="18689" extrusionOk="0">
                  <a:moveTo>
                    <a:pt x="1" y="0"/>
                  </a:moveTo>
                  <a:lnTo>
                    <a:pt x="11765" y="18689"/>
                  </a:lnTo>
                  <a:cubicBezTo>
                    <a:pt x="11765" y="18689"/>
                    <a:pt x="13241" y="15291"/>
                    <a:pt x="13930" y="11359"/>
                  </a:cubicBezTo>
                  <a:cubicBezTo>
                    <a:pt x="14230" y="9673"/>
                    <a:pt x="13735" y="7954"/>
                    <a:pt x="12576" y="6697"/>
                  </a:cubicBezTo>
                  <a:cubicBezTo>
                    <a:pt x="12527" y="6649"/>
                    <a:pt x="12487" y="6600"/>
                    <a:pt x="12438" y="6551"/>
                  </a:cubicBezTo>
                  <a:cubicBezTo>
                    <a:pt x="9317" y="3430"/>
                    <a:pt x="3698" y="1208"/>
                    <a:pt x="1" y="0"/>
                  </a:cubicBezTo>
                  <a:close/>
                </a:path>
              </a:pathLst>
            </a:custGeom>
            <a:solidFill>
              <a:srgbClr val="FBB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937;p58">
              <a:extLst>
                <a:ext uri="{FF2B5EF4-FFF2-40B4-BE49-F238E27FC236}">
                  <a16:creationId xmlns:a16="http://schemas.microsoft.com/office/drawing/2014/main" id="{A1C595ED-B9F9-4014-8A2A-FF92835153D5}"/>
                </a:ext>
              </a:extLst>
            </p:cNvPr>
            <p:cNvSpPr/>
            <p:nvPr/>
          </p:nvSpPr>
          <p:spPr>
            <a:xfrm>
              <a:off x="4203720" y="1890750"/>
              <a:ext cx="336122" cy="309112"/>
            </a:xfrm>
            <a:custGeom>
              <a:avLst/>
              <a:gdLst/>
              <a:ahLst/>
              <a:cxnLst/>
              <a:rect l="l" t="t" r="r" b="b"/>
              <a:pathLst>
                <a:path w="14871" h="13676" extrusionOk="0">
                  <a:moveTo>
                    <a:pt x="6104" y="1"/>
                  </a:moveTo>
                  <a:cubicBezTo>
                    <a:pt x="3438" y="1"/>
                    <a:pt x="208" y="1672"/>
                    <a:pt x="131" y="4538"/>
                  </a:cubicBezTo>
                  <a:cubicBezTo>
                    <a:pt x="1" y="5568"/>
                    <a:pt x="350" y="6395"/>
                    <a:pt x="609" y="7416"/>
                  </a:cubicBezTo>
                  <a:cubicBezTo>
                    <a:pt x="609" y="7416"/>
                    <a:pt x="2117" y="11219"/>
                    <a:pt x="3958" y="12492"/>
                  </a:cubicBezTo>
                  <a:cubicBezTo>
                    <a:pt x="4042" y="12549"/>
                    <a:pt x="4143" y="12574"/>
                    <a:pt x="4255" y="12574"/>
                  </a:cubicBezTo>
                  <a:cubicBezTo>
                    <a:pt x="4930" y="12574"/>
                    <a:pt x="5993" y="11673"/>
                    <a:pt x="5993" y="11673"/>
                  </a:cubicBezTo>
                  <a:lnTo>
                    <a:pt x="8636" y="13675"/>
                  </a:lnTo>
                  <a:lnTo>
                    <a:pt x="14871" y="12175"/>
                  </a:lnTo>
                  <a:lnTo>
                    <a:pt x="10825" y="6476"/>
                  </a:lnTo>
                  <a:cubicBezTo>
                    <a:pt x="10825" y="6476"/>
                    <a:pt x="11011" y="2438"/>
                    <a:pt x="8611" y="687"/>
                  </a:cubicBezTo>
                  <a:cubicBezTo>
                    <a:pt x="7969" y="222"/>
                    <a:pt x="7074" y="1"/>
                    <a:pt x="6104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938;p58">
              <a:extLst>
                <a:ext uri="{FF2B5EF4-FFF2-40B4-BE49-F238E27FC236}">
                  <a16:creationId xmlns:a16="http://schemas.microsoft.com/office/drawing/2014/main" id="{8C9E9D2F-B8F1-486B-ACAE-4DE2B4F32AE9}"/>
                </a:ext>
              </a:extLst>
            </p:cNvPr>
            <p:cNvSpPr/>
            <p:nvPr/>
          </p:nvSpPr>
          <p:spPr>
            <a:xfrm>
              <a:off x="4339153" y="2120457"/>
              <a:ext cx="63423" cy="79403"/>
            </a:xfrm>
            <a:custGeom>
              <a:avLst/>
              <a:gdLst/>
              <a:ahLst/>
              <a:cxnLst/>
              <a:rect l="l" t="t" r="r" b="b"/>
              <a:pathLst>
                <a:path w="2806" h="3513" extrusionOk="0">
                  <a:moveTo>
                    <a:pt x="1227" y="0"/>
                  </a:moveTo>
                  <a:cubicBezTo>
                    <a:pt x="1160" y="0"/>
                    <a:pt x="1093" y="37"/>
                    <a:pt x="1063" y="107"/>
                  </a:cubicBezTo>
                  <a:cubicBezTo>
                    <a:pt x="803" y="642"/>
                    <a:pt x="447" y="1121"/>
                    <a:pt x="1" y="1510"/>
                  </a:cubicBezTo>
                  <a:lnTo>
                    <a:pt x="2644" y="3512"/>
                  </a:lnTo>
                  <a:cubicBezTo>
                    <a:pt x="2806" y="2288"/>
                    <a:pt x="1809" y="707"/>
                    <a:pt x="1379" y="83"/>
                  </a:cubicBezTo>
                  <a:cubicBezTo>
                    <a:pt x="1342" y="27"/>
                    <a:pt x="1284" y="0"/>
                    <a:pt x="1227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939;p58">
              <a:extLst>
                <a:ext uri="{FF2B5EF4-FFF2-40B4-BE49-F238E27FC236}">
                  <a16:creationId xmlns:a16="http://schemas.microsoft.com/office/drawing/2014/main" id="{C6D2EBB6-BF18-449C-A63D-B753A78E8ABE}"/>
                </a:ext>
              </a:extLst>
            </p:cNvPr>
            <p:cNvSpPr/>
            <p:nvPr/>
          </p:nvSpPr>
          <p:spPr>
            <a:xfrm>
              <a:off x="4120973" y="1776925"/>
              <a:ext cx="421989" cy="305360"/>
            </a:xfrm>
            <a:custGeom>
              <a:avLst/>
              <a:gdLst/>
              <a:ahLst/>
              <a:cxnLst/>
              <a:rect l="l" t="t" r="r" b="b"/>
              <a:pathLst>
                <a:path w="18670" h="13510" extrusionOk="0">
                  <a:moveTo>
                    <a:pt x="6084" y="0"/>
                  </a:moveTo>
                  <a:cubicBezTo>
                    <a:pt x="5890" y="0"/>
                    <a:pt x="5690" y="34"/>
                    <a:pt x="5486" y="112"/>
                  </a:cubicBezTo>
                  <a:cubicBezTo>
                    <a:pt x="3865" y="728"/>
                    <a:pt x="4902" y="2771"/>
                    <a:pt x="4902" y="2771"/>
                  </a:cubicBezTo>
                  <a:cubicBezTo>
                    <a:pt x="4902" y="2771"/>
                    <a:pt x="4013" y="1977"/>
                    <a:pt x="3210" y="1977"/>
                  </a:cubicBezTo>
                  <a:cubicBezTo>
                    <a:pt x="2965" y="1977"/>
                    <a:pt x="2728" y="2051"/>
                    <a:pt x="2527" y="2244"/>
                  </a:cubicBezTo>
                  <a:cubicBezTo>
                    <a:pt x="1659" y="3071"/>
                    <a:pt x="2786" y="4215"/>
                    <a:pt x="2786" y="4215"/>
                  </a:cubicBezTo>
                  <a:cubicBezTo>
                    <a:pt x="2786" y="4215"/>
                    <a:pt x="2056" y="3790"/>
                    <a:pt x="1499" y="3790"/>
                  </a:cubicBezTo>
                  <a:cubicBezTo>
                    <a:pt x="1192" y="3790"/>
                    <a:pt x="938" y="3919"/>
                    <a:pt x="889" y="4320"/>
                  </a:cubicBezTo>
                  <a:cubicBezTo>
                    <a:pt x="743" y="5447"/>
                    <a:pt x="2138" y="6396"/>
                    <a:pt x="2138" y="6396"/>
                  </a:cubicBezTo>
                  <a:cubicBezTo>
                    <a:pt x="2138" y="6396"/>
                    <a:pt x="1427" y="6114"/>
                    <a:pt x="829" y="6114"/>
                  </a:cubicBezTo>
                  <a:cubicBezTo>
                    <a:pt x="384" y="6114"/>
                    <a:pt x="1" y="6270"/>
                    <a:pt x="22" y="6817"/>
                  </a:cubicBezTo>
                  <a:cubicBezTo>
                    <a:pt x="78" y="8106"/>
                    <a:pt x="1870" y="8771"/>
                    <a:pt x="1870" y="8771"/>
                  </a:cubicBezTo>
                  <a:cubicBezTo>
                    <a:pt x="945" y="9118"/>
                    <a:pt x="2203" y="10218"/>
                    <a:pt x="3745" y="10218"/>
                  </a:cubicBezTo>
                  <a:cubicBezTo>
                    <a:pt x="3933" y="10218"/>
                    <a:pt x="4126" y="10202"/>
                    <a:pt x="4319" y="10166"/>
                  </a:cubicBezTo>
                  <a:cubicBezTo>
                    <a:pt x="4837" y="10069"/>
                    <a:pt x="5274" y="10035"/>
                    <a:pt x="5632" y="10035"/>
                  </a:cubicBezTo>
                  <a:cubicBezTo>
                    <a:pt x="6505" y="10035"/>
                    <a:pt x="6913" y="10239"/>
                    <a:pt x="6913" y="10239"/>
                  </a:cubicBezTo>
                  <a:cubicBezTo>
                    <a:pt x="6913" y="10239"/>
                    <a:pt x="7067" y="11382"/>
                    <a:pt x="7951" y="11471"/>
                  </a:cubicBezTo>
                  <a:cubicBezTo>
                    <a:pt x="7994" y="10730"/>
                    <a:pt x="8618" y="10056"/>
                    <a:pt x="9211" y="10056"/>
                  </a:cubicBezTo>
                  <a:cubicBezTo>
                    <a:pt x="9520" y="10056"/>
                    <a:pt x="9821" y="10240"/>
                    <a:pt x="10027" y="10693"/>
                  </a:cubicBezTo>
                  <a:cubicBezTo>
                    <a:pt x="10772" y="12339"/>
                    <a:pt x="9654" y="12736"/>
                    <a:pt x="9654" y="12736"/>
                  </a:cubicBezTo>
                  <a:cubicBezTo>
                    <a:pt x="9654" y="12736"/>
                    <a:pt x="11103" y="13509"/>
                    <a:pt x="13210" y="13509"/>
                  </a:cubicBezTo>
                  <a:cubicBezTo>
                    <a:pt x="13892" y="13509"/>
                    <a:pt x="14642" y="13428"/>
                    <a:pt x="15434" y="13214"/>
                  </a:cubicBezTo>
                  <a:cubicBezTo>
                    <a:pt x="18669" y="12331"/>
                    <a:pt x="15710" y="9598"/>
                    <a:pt x="15710" y="9598"/>
                  </a:cubicBezTo>
                  <a:lnTo>
                    <a:pt x="15710" y="9598"/>
                  </a:lnTo>
                  <a:cubicBezTo>
                    <a:pt x="15710" y="9598"/>
                    <a:pt x="15829" y="9629"/>
                    <a:pt x="16007" y="9629"/>
                  </a:cubicBezTo>
                  <a:cubicBezTo>
                    <a:pt x="16529" y="9629"/>
                    <a:pt x="17559" y="9363"/>
                    <a:pt x="17559" y="7263"/>
                  </a:cubicBezTo>
                  <a:cubicBezTo>
                    <a:pt x="17559" y="4442"/>
                    <a:pt x="14007" y="4198"/>
                    <a:pt x="14007" y="4198"/>
                  </a:cubicBezTo>
                  <a:cubicBezTo>
                    <a:pt x="14007" y="4198"/>
                    <a:pt x="16188" y="3055"/>
                    <a:pt x="13935" y="1239"/>
                  </a:cubicBezTo>
                  <a:cubicBezTo>
                    <a:pt x="13277" y="709"/>
                    <a:pt x="12539" y="522"/>
                    <a:pt x="11823" y="522"/>
                  </a:cubicBezTo>
                  <a:cubicBezTo>
                    <a:pt x="10085" y="522"/>
                    <a:pt x="8478" y="1628"/>
                    <a:pt x="8478" y="1628"/>
                  </a:cubicBezTo>
                  <a:cubicBezTo>
                    <a:pt x="8478" y="1628"/>
                    <a:pt x="7426" y="0"/>
                    <a:pt x="6084" y="0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940;p58">
              <a:extLst>
                <a:ext uri="{FF2B5EF4-FFF2-40B4-BE49-F238E27FC236}">
                  <a16:creationId xmlns:a16="http://schemas.microsoft.com/office/drawing/2014/main" id="{A930ABF2-61D4-4ED0-8B5A-151DE2ADCA65}"/>
                </a:ext>
              </a:extLst>
            </p:cNvPr>
            <p:cNvSpPr/>
            <p:nvPr/>
          </p:nvSpPr>
          <p:spPr>
            <a:xfrm>
              <a:off x="4194385" y="2141590"/>
              <a:ext cx="1120632" cy="830506"/>
            </a:xfrm>
            <a:custGeom>
              <a:avLst/>
              <a:gdLst/>
              <a:ahLst/>
              <a:cxnLst/>
              <a:rect l="l" t="t" r="r" b="b"/>
              <a:pathLst>
                <a:path w="49580" h="36744" extrusionOk="0">
                  <a:moveTo>
                    <a:pt x="17249" y="0"/>
                  </a:moveTo>
                  <a:cubicBezTo>
                    <a:pt x="17142" y="0"/>
                    <a:pt x="17036" y="3"/>
                    <a:pt x="16929" y="7"/>
                  </a:cubicBezTo>
                  <a:cubicBezTo>
                    <a:pt x="10265" y="291"/>
                    <a:pt x="1549" y="3769"/>
                    <a:pt x="771" y="6372"/>
                  </a:cubicBezTo>
                  <a:cubicBezTo>
                    <a:pt x="0" y="8982"/>
                    <a:pt x="5214" y="15404"/>
                    <a:pt x="5214" y="15404"/>
                  </a:cubicBezTo>
                  <a:lnTo>
                    <a:pt x="18819" y="36743"/>
                  </a:lnTo>
                  <a:lnTo>
                    <a:pt x="49579" y="36743"/>
                  </a:lnTo>
                  <a:lnTo>
                    <a:pt x="33032" y="15404"/>
                  </a:lnTo>
                  <a:cubicBezTo>
                    <a:pt x="33032" y="15404"/>
                    <a:pt x="26034" y="0"/>
                    <a:pt x="17249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941;p58">
              <a:extLst>
                <a:ext uri="{FF2B5EF4-FFF2-40B4-BE49-F238E27FC236}">
                  <a16:creationId xmlns:a16="http://schemas.microsoft.com/office/drawing/2014/main" id="{3F4D49CB-AB10-4FC5-AE37-4D1FA0B5FA58}"/>
                </a:ext>
              </a:extLst>
            </p:cNvPr>
            <p:cNvSpPr/>
            <p:nvPr/>
          </p:nvSpPr>
          <p:spPr>
            <a:xfrm>
              <a:off x="3591289" y="2380202"/>
              <a:ext cx="257872" cy="168750"/>
            </a:xfrm>
            <a:custGeom>
              <a:avLst/>
              <a:gdLst/>
              <a:ahLst/>
              <a:cxnLst/>
              <a:rect l="l" t="t" r="r" b="b"/>
              <a:pathLst>
                <a:path w="11409" h="7466" extrusionOk="0">
                  <a:moveTo>
                    <a:pt x="3475" y="1"/>
                  </a:moveTo>
                  <a:cubicBezTo>
                    <a:pt x="2262" y="1"/>
                    <a:pt x="977" y="126"/>
                    <a:pt x="366" y="193"/>
                  </a:cubicBezTo>
                  <a:cubicBezTo>
                    <a:pt x="155" y="217"/>
                    <a:pt x="1" y="396"/>
                    <a:pt x="1" y="606"/>
                  </a:cubicBezTo>
                  <a:cubicBezTo>
                    <a:pt x="1" y="939"/>
                    <a:pt x="252" y="1215"/>
                    <a:pt x="576" y="1255"/>
                  </a:cubicBezTo>
                  <a:lnTo>
                    <a:pt x="4038" y="1628"/>
                  </a:lnTo>
                  <a:cubicBezTo>
                    <a:pt x="4038" y="1628"/>
                    <a:pt x="2295" y="1977"/>
                    <a:pt x="2141" y="2479"/>
                  </a:cubicBezTo>
                  <a:cubicBezTo>
                    <a:pt x="1979" y="2982"/>
                    <a:pt x="2506" y="3647"/>
                    <a:pt x="2506" y="3647"/>
                  </a:cubicBezTo>
                  <a:cubicBezTo>
                    <a:pt x="2506" y="3647"/>
                    <a:pt x="2376" y="4433"/>
                    <a:pt x="2717" y="4960"/>
                  </a:cubicBezTo>
                  <a:cubicBezTo>
                    <a:pt x="2717" y="4960"/>
                    <a:pt x="2879" y="6120"/>
                    <a:pt x="3747" y="6339"/>
                  </a:cubicBezTo>
                  <a:cubicBezTo>
                    <a:pt x="3919" y="6380"/>
                    <a:pt x="4099" y="6397"/>
                    <a:pt x="4278" y="6397"/>
                  </a:cubicBezTo>
                  <a:cubicBezTo>
                    <a:pt x="5005" y="6397"/>
                    <a:pt x="5701" y="6120"/>
                    <a:pt x="5701" y="6120"/>
                  </a:cubicBezTo>
                  <a:cubicBezTo>
                    <a:pt x="5701" y="6120"/>
                    <a:pt x="6211" y="7196"/>
                    <a:pt x="8201" y="7196"/>
                  </a:cubicBezTo>
                  <a:cubicBezTo>
                    <a:pt x="8483" y="7196"/>
                    <a:pt x="8794" y="7174"/>
                    <a:pt x="9138" y="7125"/>
                  </a:cubicBezTo>
                  <a:lnTo>
                    <a:pt x="11408" y="7466"/>
                  </a:lnTo>
                  <a:lnTo>
                    <a:pt x="11408" y="3760"/>
                  </a:lnTo>
                  <a:cubicBezTo>
                    <a:pt x="9325" y="3704"/>
                    <a:pt x="7209" y="769"/>
                    <a:pt x="5628" y="233"/>
                  </a:cubicBezTo>
                  <a:cubicBezTo>
                    <a:pt x="5101" y="59"/>
                    <a:pt x="4305" y="1"/>
                    <a:pt x="3475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942;p58">
              <a:extLst>
                <a:ext uri="{FF2B5EF4-FFF2-40B4-BE49-F238E27FC236}">
                  <a16:creationId xmlns:a16="http://schemas.microsoft.com/office/drawing/2014/main" id="{16CD7A73-3590-4B4A-86AD-C75697A8C0C9}"/>
                </a:ext>
              </a:extLst>
            </p:cNvPr>
            <p:cNvSpPr/>
            <p:nvPr/>
          </p:nvSpPr>
          <p:spPr>
            <a:xfrm>
              <a:off x="3776922" y="2273609"/>
              <a:ext cx="618156" cy="398844"/>
            </a:xfrm>
            <a:custGeom>
              <a:avLst/>
              <a:gdLst/>
              <a:ahLst/>
              <a:cxnLst/>
              <a:rect l="l" t="t" r="r" b="b"/>
              <a:pathLst>
                <a:path w="27349" h="17646" extrusionOk="0">
                  <a:moveTo>
                    <a:pt x="21400" y="0"/>
                  </a:moveTo>
                  <a:cubicBezTo>
                    <a:pt x="20476" y="0"/>
                    <a:pt x="19541" y="274"/>
                    <a:pt x="18722" y="847"/>
                  </a:cubicBezTo>
                  <a:cubicBezTo>
                    <a:pt x="14660" y="3685"/>
                    <a:pt x="9722" y="7414"/>
                    <a:pt x="9722" y="7414"/>
                  </a:cubicBezTo>
                  <a:lnTo>
                    <a:pt x="1477" y="7909"/>
                  </a:lnTo>
                  <a:cubicBezTo>
                    <a:pt x="1477" y="7909"/>
                    <a:pt x="1" y="9652"/>
                    <a:pt x="1" y="11768"/>
                  </a:cubicBezTo>
                  <a:cubicBezTo>
                    <a:pt x="1" y="13884"/>
                    <a:pt x="796" y="14727"/>
                    <a:pt x="796" y="14727"/>
                  </a:cubicBezTo>
                  <a:cubicBezTo>
                    <a:pt x="796" y="14727"/>
                    <a:pt x="8105" y="17645"/>
                    <a:pt x="11347" y="17645"/>
                  </a:cubicBezTo>
                  <a:cubicBezTo>
                    <a:pt x="11480" y="17645"/>
                    <a:pt x="11606" y="17640"/>
                    <a:pt x="11725" y="17630"/>
                  </a:cubicBezTo>
                  <a:cubicBezTo>
                    <a:pt x="13679" y="17460"/>
                    <a:pt x="19030" y="14946"/>
                    <a:pt x="22541" y="13203"/>
                  </a:cubicBezTo>
                  <a:cubicBezTo>
                    <a:pt x="25678" y="11647"/>
                    <a:pt x="27348" y="8103"/>
                    <a:pt x="26457" y="4714"/>
                  </a:cubicBezTo>
                  <a:cubicBezTo>
                    <a:pt x="26230" y="3839"/>
                    <a:pt x="25873" y="3012"/>
                    <a:pt x="25403" y="2242"/>
                  </a:cubicBezTo>
                  <a:cubicBezTo>
                    <a:pt x="24514" y="791"/>
                    <a:pt x="22973" y="0"/>
                    <a:pt x="21400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943;p58">
              <a:extLst>
                <a:ext uri="{FF2B5EF4-FFF2-40B4-BE49-F238E27FC236}">
                  <a16:creationId xmlns:a16="http://schemas.microsoft.com/office/drawing/2014/main" id="{C2C7E368-A343-4F25-834B-3F786A13F60B}"/>
                </a:ext>
              </a:extLst>
            </p:cNvPr>
            <p:cNvSpPr/>
            <p:nvPr/>
          </p:nvSpPr>
          <p:spPr>
            <a:xfrm>
              <a:off x="3996661" y="2417088"/>
              <a:ext cx="103000" cy="48121"/>
            </a:xfrm>
            <a:custGeom>
              <a:avLst/>
              <a:gdLst/>
              <a:ahLst/>
              <a:cxnLst/>
              <a:rect l="l" t="t" r="r" b="b"/>
              <a:pathLst>
                <a:path w="4557" h="2129" extrusionOk="0">
                  <a:moveTo>
                    <a:pt x="3165" y="1"/>
                  </a:moveTo>
                  <a:cubicBezTo>
                    <a:pt x="2437" y="1"/>
                    <a:pt x="1808" y="580"/>
                    <a:pt x="1808" y="580"/>
                  </a:cubicBezTo>
                  <a:cubicBezTo>
                    <a:pt x="1808" y="580"/>
                    <a:pt x="1794" y="565"/>
                    <a:pt x="1723" y="565"/>
                  </a:cubicBezTo>
                  <a:cubicBezTo>
                    <a:pt x="1568" y="565"/>
                    <a:pt x="1143" y="634"/>
                    <a:pt x="0" y="1066"/>
                  </a:cubicBezTo>
                  <a:cubicBezTo>
                    <a:pt x="2870" y="1107"/>
                    <a:pt x="4557" y="2128"/>
                    <a:pt x="4557" y="2128"/>
                  </a:cubicBezTo>
                  <a:cubicBezTo>
                    <a:pt x="4557" y="2128"/>
                    <a:pt x="4532" y="434"/>
                    <a:pt x="3624" y="85"/>
                  </a:cubicBezTo>
                  <a:cubicBezTo>
                    <a:pt x="3470" y="25"/>
                    <a:pt x="3316" y="1"/>
                    <a:pt x="3165" y="1"/>
                  </a:cubicBezTo>
                  <a:close/>
                </a:path>
              </a:pathLst>
            </a:custGeom>
            <a:solidFill>
              <a:srgbClr val="FBB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944;p58">
              <a:extLst>
                <a:ext uri="{FF2B5EF4-FFF2-40B4-BE49-F238E27FC236}">
                  <a16:creationId xmlns:a16="http://schemas.microsoft.com/office/drawing/2014/main" id="{E5672537-C23D-4FED-8365-74457C54FA8C}"/>
                </a:ext>
              </a:extLst>
            </p:cNvPr>
            <p:cNvSpPr/>
            <p:nvPr/>
          </p:nvSpPr>
          <p:spPr>
            <a:xfrm>
              <a:off x="3776922" y="2970957"/>
              <a:ext cx="1600415" cy="2418"/>
            </a:xfrm>
            <a:custGeom>
              <a:avLst/>
              <a:gdLst/>
              <a:ahLst/>
              <a:cxnLst/>
              <a:rect l="l" t="t" r="r" b="b"/>
              <a:pathLst>
                <a:path w="70807" h="107" extrusionOk="0">
                  <a:moveTo>
                    <a:pt x="35408" y="1"/>
                  </a:moveTo>
                  <a:cubicBezTo>
                    <a:pt x="15852" y="1"/>
                    <a:pt x="1" y="25"/>
                    <a:pt x="1" y="49"/>
                  </a:cubicBezTo>
                  <a:cubicBezTo>
                    <a:pt x="1" y="82"/>
                    <a:pt x="15852" y="106"/>
                    <a:pt x="35408" y="106"/>
                  </a:cubicBezTo>
                  <a:cubicBezTo>
                    <a:pt x="54955" y="106"/>
                    <a:pt x="70806" y="82"/>
                    <a:pt x="70806" y="49"/>
                  </a:cubicBezTo>
                  <a:cubicBezTo>
                    <a:pt x="70806" y="25"/>
                    <a:pt x="54964" y="1"/>
                    <a:pt x="35408" y="1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945;p58">
              <a:extLst>
                <a:ext uri="{FF2B5EF4-FFF2-40B4-BE49-F238E27FC236}">
                  <a16:creationId xmlns:a16="http://schemas.microsoft.com/office/drawing/2014/main" id="{60C3B556-66F1-455C-B0F1-8DF8FB5186CF}"/>
                </a:ext>
              </a:extLst>
            </p:cNvPr>
            <p:cNvSpPr/>
            <p:nvPr/>
          </p:nvSpPr>
          <p:spPr>
            <a:xfrm>
              <a:off x="3590747" y="2298969"/>
              <a:ext cx="50245" cy="65999"/>
            </a:xfrm>
            <a:custGeom>
              <a:avLst/>
              <a:gdLst/>
              <a:ahLst/>
              <a:cxnLst/>
              <a:rect l="l" t="t" r="r" b="b"/>
              <a:pathLst>
                <a:path w="2223" h="2920" fill="none" extrusionOk="0">
                  <a:moveTo>
                    <a:pt x="2003" y="1184"/>
                  </a:moveTo>
                  <a:cubicBezTo>
                    <a:pt x="2222" y="1906"/>
                    <a:pt x="2011" y="2619"/>
                    <a:pt x="1517" y="2765"/>
                  </a:cubicBezTo>
                  <a:cubicBezTo>
                    <a:pt x="1030" y="2919"/>
                    <a:pt x="446" y="2457"/>
                    <a:pt x="228" y="1736"/>
                  </a:cubicBezTo>
                  <a:cubicBezTo>
                    <a:pt x="1" y="1014"/>
                    <a:pt x="219" y="301"/>
                    <a:pt x="706" y="155"/>
                  </a:cubicBezTo>
                  <a:cubicBezTo>
                    <a:pt x="1200" y="1"/>
                    <a:pt x="1776" y="463"/>
                    <a:pt x="2003" y="1184"/>
                  </a:cubicBezTo>
                  <a:close/>
                </a:path>
              </a:pathLst>
            </a:custGeom>
            <a:noFill/>
            <a:ln w="2625" cap="flat" cmpd="sng">
              <a:solidFill>
                <a:srgbClr val="FFFFFF"/>
              </a:solidFill>
              <a:prstDash val="solid"/>
              <a:miter lim="81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095643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00F668-982F-4CE7-92A3-D30772DBF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932" y="190502"/>
            <a:ext cx="2635694" cy="46498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B90F07-9856-457D-A675-02F85D047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9400" y="190502"/>
            <a:ext cx="2437484" cy="4730752"/>
          </a:xfrm>
          <a:prstGeom prst="rect">
            <a:avLst/>
          </a:prstGeom>
        </p:spPr>
      </p:pic>
      <p:sp>
        <p:nvSpPr>
          <p:cNvPr id="333" name="Google Shape;1809;p54">
            <a:extLst>
              <a:ext uri="{FF2B5EF4-FFF2-40B4-BE49-F238E27FC236}">
                <a16:creationId xmlns:a16="http://schemas.microsoft.com/office/drawing/2014/main" id="{9D8E2979-29C5-43C6-8D3D-A31F315F9982}"/>
              </a:ext>
            </a:extLst>
          </p:cNvPr>
          <p:cNvSpPr/>
          <p:nvPr/>
        </p:nvSpPr>
        <p:spPr>
          <a:xfrm>
            <a:off x="3841777" y="1083437"/>
            <a:ext cx="2327456" cy="2456597"/>
          </a:xfrm>
          <a:custGeom>
            <a:avLst/>
            <a:gdLst/>
            <a:ahLst/>
            <a:cxnLst/>
            <a:rect l="l" t="t" r="r" b="b"/>
            <a:pathLst>
              <a:path w="290799" h="200827" extrusionOk="0">
                <a:moveTo>
                  <a:pt x="0" y="200827"/>
                </a:moveTo>
                <a:cubicBezTo>
                  <a:pt x="0" y="179445"/>
                  <a:pt x="34140" y="171527"/>
                  <a:pt x="55273" y="168277"/>
                </a:cubicBezTo>
                <a:cubicBezTo>
                  <a:pt x="92532" y="162546"/>
                  <a:pt x="135180" y="160720"/>
                  <a:pt x="163670" y="136034"/>
                </a:cubicBezTo>
                <a:cubicBezTo>
                  <a:pt x="169705" y="130805"/>
                  <a:pt x="176409" y="124551"/>
                  <a:pt x="177796" y="116688"/>
                </a:cubicBezTo>
                <a:cubicBezTo>
                  <a:pt x="179677" y="106028"/>
                  <a:pt x="178359" y="92425"/>
                  <a:pt x="170426" y="85060"/>
                </a:cubicBezTo>
                <a:cubicBezTo>
                  <a:pt x="166454" y="81372"/>
                  <a:pt x="159878" y="81989"/>
                  <a:pt x="154458" y="81989"/>
                </a:cubicBezTo>
                <a:cubicBezTo>
                  <a:pt x="149258" y="81989"/>
                  <a:pt x="142952" y="81255"/>
                  <a:pt x="139104" y="84753"/>
                </a:cubicBezTo>
                <a:cubicBezTo>
                  <a:pt x="135976" y="87597"/>
                  <a:pt x="135968" y="93430"/>
                  <a:pt x="137569" y="97343"/>
                </a:cubicBezTo>
                <a:cubicBezTo>
                  <a:pt x="148184" y="123289"/>
                  <a:pt x="195740" y="130859"/>
                  <a:pt x="219558" y="116074"/>
                </a:cubicBezTo>
                <a:cubicBezTo>
                  <a:pt x="258128" y="92131"/>
                  <a:pt x="276443" y="43068"/>
                  <a:pt x="290799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lg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335" name="Google Shape;1620;p50">
            <a:extLst>
              <a:ext uri="{FF2B5EF4-FFF2-40B4-BE49-F238E27FC236}">
                <a16:creationId xmlns:a16="http://schemas.microsoft.com/office/drawing/2014/main" id="{98E87E26-3AAE-4D0D-85F6-7736D2FA0FEC}"/>
              </a:ext>
            </a:extLst>
          </p:cNvPr>
          <p:cNvSpPr txBox="1">
            <a:spLocks/>
          </p:cNvSpPr>
          <p:nvPr/>
        </p:nvSpPr>
        <p:spPr>
          <a:xfrm>
            <a:off x="3586053" y="222246"/>
            <a:ext cx="2874710" cy="4984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PAGE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TRACE &amp; TRACKING</a:t>
            </a:r>
          </a:p>
        </p:txBody>
      </p:sp>
      <p:grpSp>
        <p:nvGrpSpPr>
          <p:cNvPr id="336" name="Google Shape;1666;p51">
            <a:extLst>
              <a:ext uri="{FF2B5EF4-FFF2-40B4-BE49-F238E27FC236}">
                <a16:creationId xmlns:a16="http://schemas.microsoft.com/office/drawing/2014/main" id="{2CD87825-BB64-404E-B733-63E838CF0D9A}"/>
              </a:ext>
            </a:extLst>
          </p:cNvPr>
          <p:cNvGrpSpPr/>
          <p:nvPr/>
        </p:nvGrpSpPr>
        <p:grpSpPr>
          <a:xfrm>
            <a:off x="0" y="3755920"/>
            <a:ext cx="1567787" cy="1387580"/>
            <a:chOff x="4631107" y="1499311"/>
            <a:chExt cx="4211095" cy="3414405"/>
          </a:xfrm>
        </p:grpSpPr>
        <p:sp>
          <p:nvSpPr>
            <p:cNvPr id="337" name="Google Shape;1667;p51">
              <a:extLst>
                <a:ext uri="{FF2B5EF4-FFF2-40B4-BE49-F238E27FC236}">
                  <a16:creationId xmlns:a16="http://schemas.microsoft.com/office/drawing/2014/main" id="{EE8DB8DF-B591-4F5D-8C18-A3C607B6E6CF}"/>
                </a:ext>
              </a:extLst>
            </p:cNvPr>
            <p:cNvSpPr/>
            <p:nvPr/>
          </p:nvSpPr>
          <p:spPr>
            <a:xfrm flipH="1">
              <a:off x="4631107" y="3311121"/>
              <a:ext cx="1103581" cy="1602595"/>
            </a:xfrm>
            <a:custGeom>
              <a:avLst/>
              <a:gdLst/>
              <a:ahLst/>
              <a:cxnLst/>
              <a:rect l="l" t="t" r="r" b="b"/>
              <a:pathLst>
                <a:path w="17230" h="25021" extrusionOk="0">
                  <a:moveTo>
                    <a:pt x="13278" y="0"/>
                  </a:moveTo>
                  <a:cubicBezTo>
                    <a:pt x="13066" y="0"/>
                    <a:pt x="12856" y="30"/>
                    <a:pt x="12656" y="91"/>
                  </a:cubicBezTo>
                  <a:cubicBezTo>
                    <a:pt x="11773" y="358"/>
                    <a:pt x="11100" y="1088"/>
                    <a:pt x="10678" y="1915"/>
                  </a:cubicBezTo>
                  <a:cubicBezTo>
                    <a:pt x="10256" y="2742"/>
                    <a:pt x="10062" y="3658"/>
                    <a:pt x="9843" y="4558"/>
                  </a:cubicBezTo>
                  <a:cubicBezTo>
                    <a:pt x="9624" y="5458"/>
                    <a:pt x="9381" y="6374"/>
                    <a:pt x="8886" y="7153"/>
                  </a:cubicBezTo>
                  <a:cubicBezTo>
                    <a:pt x="8755" y="7369"/>
                    <a:pt x="8557" y="7600"/>
                    <a:pt x="8307" y="7600"/>
                  </a:cubicBezTo>
                  <a:cubicBezTo>
                    <a:pt x="8295" y="7600"/>
                    <a:pt x="8283" y="7600"/>
                    <a:pt x="8270" y="7599"/>
                  </a:cubicBezTo>
                  <a:cubicBezTo>
                    <a:pt x="8011" y="7582"/>
                    <a:pt x="7824" y="7331"/>
                    <a:pt x="7743" y="7080"/>
                  </a:cubicBezTo>
                  <a:cubicBezTo>
                    <a:pt x="7662" y="6820"/>
                    <a:pt x="7654" y="6545"/>
                    <a:pt x="7540" y="6301"/>
                  </a:cubicBezTo>
                  <a:cubicBezTo>
                    <a:pt x="7361" y="5916"/>
                    <a:pt x="6935" y="5712"/>
                    <a:pt x="6507" y="5712"/>
                  </a:cubicBezTo>
                  <a:cubicBezTo>
                    <a:pt x="6296" y="5712"/>
                    <a:pt x="6085" y="5762"/>
                    <a:pt x="5903" y="5864"/>
                  </a:cubicBezTo>
                  <a:cubicBezTo>
                    <a:pt x="5351" y="6172"/>
                    <a:pt x="5051" y="6820"/>
                    <a:pt x="5003" y="7461"/>
                  </a:cubicBezTo>
                  <a:cubicBezTo>
                    <a:pt x="4946" y="8093"/>
                    <a:pt x="5100" y="8726"/>
                    <a:pt x="5254" y="9350"/>
                  </a:cubicBezTo>
                  <a:cubicBezTo>
                    <a:pt x="5538" y="10509"/>
                    <a:pt x="5813" y="11669"/>
                    <a:pt x="6097" y="12828"/>
                  </a:cubicBezTo>
                  <a:cubicBezTo>
                    <a:pt x="6251" y="13444"/>
                    <a:pt x="6365" y="14206"/>
                    <a:pt x="5895" y="14636"/>
                  </a:cubicBezTo>
                  <a:cubicBezTo>
                    <a:pt x="5686" y="14825"/>
                    <a:pt x="5408" y="14895"/>
                    <a:pt x="5121" y="14895"/>
                  </a:cubicBezTo>
                  <a:cubicBezTo>
                    <a:pt x="4939" y="14895"/>
                    <a:pt x="4754" y="14867"/>
                    <a:pt x="4581" y="14823"/>
                  </a:cubicBezTo>
                  <a:cubicBezTo>
                    <a:pt x="3892" y="14644"/>
                    <a:pt x="3268" y="14279"/>
                    <a:pt x="2781" y="13769"/>
                  </a:cubicBezTo>
                  <a:cubicBezTo>
                    <a:pt x="2408" y="13379"/>
                    <a:pt x="2084" y="12893"/>
                    <a:pt x="1565" y="12780"/>
                  </a:cubicBezTo>
                  <a:cubicBezTo>
                    <a:pt x="1502" y="12766"/>
                    <a:pt x="1439" y="12760"/>
                    <a:pt x="1377" y="12760"/>
                  </a:cubicBezTo>
                  <a:cubicBezTo>
                    <a:pt x="822" y="12760"/>
                    <a:pt x="316" y="13255"/>
                    <a:pt x="170" y="13809"/>
                  </a:cubicBezTo>
                  <a:cubicBezTo>
                    <a:pt x="0" y="14434"/>
                    <a:pt x="227" y="15074"/>
                    <a:pt x="357" y="15706"/>
                  </a:cubicBezTo>
                  <a:cubicBezTo>
                    <a:pt x="1119" y="19485"/>
                    <a:pt x="2838" y="23482"/>
                    <a:pt x="6584" y="24965"/>
                  </a:cubicBezTo>
                  <a:cubicBezTo>
                    <a:pt x="6898" y="25002"/>
                    <a:pt x="7204" y="25020"/>
                    <a:pt x="7504" y="25020"/>
                  </a:cubicBezTo>
                  <a:cubicBezTo>
                    <a:pt x="9253" y="25020"/>
                    <a:pt x="10792" y="24416"/>
                    <a:pt x="12348" y="23433"/>
                  </a:cubicBezTo>
                  <a:cubicBezTo>
                    <a:pt x="14173" y="22274"/>
                    <a:pt x="15616" y="20563"/>
                    <a:pt x="16605" y="18625"/>
                  </a:cubicBezTo>
                  <a:cubicBezTo>
                    <a:pt x="16889" y="18074"/>
                    <a:pt x="17140" y="17490"/>
                    <a:pt x="17189" y="16866"/>
                  </a:cubicBezTo>
                  <a:cubicBezTo>
                    <a:pt x="17229" y="16242"/>
                    <a:pt x="17035" y="15577"/>
                    <a:pt x="16564" y="15171"/>
                  </a:cubicBezTo>
                  <a:cubicBezTo>
                    <a:pt x="16254" y="14909"/>
                    <a:pt x="15869" y="14798"/>
                    <a:pt x="15470" y="14798"/>
                  </a:cubicBezTo>
                  <a:cubicBezTo>
                    <a:pt x="14942" y="14798"/>
                    <a:pt x="14389" y="14993"/>
                    <a:pt x="13946" y="15293"/>
                  </a:cubicBezTo>
                  <a:cubicBezTo>
                    <a:pt x="13524" y="15577"/>
                    <a:pt x="13159" y="15933"/>
                    <a:pt x="12697" y="16136"/>
                  </a:cubicBezTo>
                  <a:cubicBezTo>
                    <a:pt x="12508" y="16224"/>
                    <a:pt x="12291" y="16274"/>
                    <a:pt x="12080" y="16274"/>
                  </a:cubicBezTo>
                  <a:cubicBezTo>
                    <a:pt x="11785" y="16274"/>
                    <a:pt x="11500" y="16177"/>
                    <a:pt x="11310" y="15950"/>
                  </a:cubicBezTo>
                  <a:cubicBezTo>
                    <a:pt x="10978" y="15569"/>
                    <a:pt x="11067" y="14952"/>
                    <a:pt x="11367" y="14547"/>
                  </a:cubicBezTo>
                  <a:cubicBezTo>
                    <a:pt x="11659" y="14134"/>
                    <a:pt x="12105" y="13874"/>
                    <a:pt x="12519" y="13598"/>
                  </a:cubicBezTo>
                  <a:cubicBezTo>
                    <a:pt x="13694" y="12820"/>
                    <a:pt x="14724" y="11855"/>
                    <a:pt x="15559" y="10728"/>
                  </a:cubicBezTo>
                  <a:cubicBezTo>
                    <a:pt x="15981" y="10177"/>
                    <a:pt x="16354" y="9382"/>
                    <a:pt x="15948" y="8807"/>
                  </a:cubicBezTo>
                  <a:cubicBezTo>
                    <a:pt x="15708" y="8466"/>
                    <a:pt x="15274" y="8345"/>
                    <a:pt x="14852" y="8345"/>
                  </a:cubicBezTo>
                  <a:cubicBezTo>
                    <a:pt x="14762" y="8345"/>
                    <a:pt x="14673" y="8351"/>
                    <a:pt x="14586" y="8361"/>
                  </a:cubicBezTo>
                  <a:cubicBezTo>
                    <a:pt x="14138" y="8411"/>
                    <a:pt x="13697" y="8546"/>
                    <a:pt x="13256" y="8546"/>
                  </a:cubicBezTo>
                  <a:cubicBezTo>
                    <a:pt x="13202" y="8546"/>
                    <a:pt x="13148" y="8544"/>
                    <a:pt x="13094" y="8539"/>
                  </a:cubicBezTo>
                  <a:cubicBezTo>
                    <a:pt x="12648" y="8499"/>
                    <a:pt x="12154" y="8182"/>
                    <a:pt x="12194" y="7736"/>
                  </a:cubicBezTo>
                  <a:cubicBezTo>
                    <a:pt x="12210" y="7485"/>
                    <a:pt x="12389" y="7282"/>
                    <a:pt x="12551" y="7096"/>
                  </a:cubicBezTo>
                  <a:cubicBezTo>
                    <a:pt x="13467" y="6066"/>
                    <a:pt x="14221" y="4907"/>
                    <a:pt x="14797" y="3650"/>
                  </a:cubicBezTo>
                  <a:cubicBezTo>
                    <a:pt x="15178" y="2807"/>
                    <a:pt x="15478" y="1794"/>
                    <a:pt x="15048" y="975"/>
                  </a:cubicBezTo>
                  <a:cubicBezTo>
                    <a:pt x="14716" y="342"/>
                    <a:pt x="13993" y="0"/>
                    <a:pt x="13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668;p51">
              <a:extLst>
                <a:ext uri="{FF2B5EF4-FFF2-40B4-BE49-F238E27FC236}">
                  <a16:creationId xmlns:a16="http://schemas.microsoft.com/office/drawing/2014/main" id="{F5B448CF-B44F-4CD9-B4AB-23A7C71A4AFF}"/>
                </a:ext>
              </a:extLst>
            </p:cNvPr>
            <p:cNvSpPr/>
            <p:nvPr/>
          </p:nvSpPr>
          <p:spPr>
            <a:xfrm flipH="1">
              <a:off x="6841280" y="3048196"/>
              <a:ext cx="2000922" cy="1777900"/>
            </a:xfrm>
            <a:custGeom>
              <a:avLst/>
              <a:gdLst/>
              <a:ahLst/>
              <a:cxnLst/>
              <a:rect l="l" t="t" r="r" b="b"/>
              <a:pathLst>
                <a:path w="31240" h="27758" extrusionOk="0">
                  <a:moveTo>
                    <a:pt x="2815" y="0"/>
                  </a:moveTo>
                  <a:cubicBezTo>
                    <a:pt x="2734" y="0"/>
                    <a:pt x="2653" y="4"/>
                    <a:pt x="2570" y="12"/>
                  </a:cubicBezTo>
                  <a:cubicBezTo>
                    <a:pt x="1257" y="142"/>
                    <a:pt x="252" y="1391"/>
                    <a:pt x="122" y="2688"/>
                  </a:cubicBezTo>
                  <a:cubicBezTo>
                    <a:pt x="0" y="3985"/>
                    <a:pt x="600" y="5266"/>
                    <a:pt x="1460" y="6263"/>
                  </a:cubicBezTo>
                  <a:cubicBezTo>
                    <a:pt x="2319" y="7261"/>
                    <a:pt x="3422" y="8007"/>
                    <a:pt x="4492" y="8777"/>
                  </a:cubicBezTo>
                  <a:cubicBezTo>
                    <a:pt x="5562" y="9547"/>
                    <a:pt x="6632" y="10358"/>
                    <a:pt x="7403" y="11420"/>
                  </a:cubicBezTo>
                  <a:cubicBezTo>
                    <a:pt x="7622" y="11728"/>
                    <a:pt x="7824" y="12133"/>
                    <a:pt x="7662" y="12474"/>
                  </a:cubicBezTo>
                  <a:cubicBezTo>
                    <a:pt x="7518" y="12770"/>
                    <a:pt x="7154" y="12893"/>
                    <a:pt x="6812" y="12893"/>
                  </a:cubicBezTo>
                  <a:cubicBezTo>
                    <a:pt x="6771" y="12893"/>
                    <a:pt x="6730" y="12891"/>
                    <a:pt x="6689" y="12887"/>
                  </a:cubicBezTo>
                  <a:cubicBezTo>
                    <a:pt x="6330" y="12857"/>
                    <a:pt x="5986" y="12740"/>
                    <a:pt x="5629" y="12740"/>
                  </a:cubicBezTo>
                  <a:cubicBezTo>
                    <a:pt x="5607" y="12740"/>
                    <a:pt x="5584" y="12741"/>
                    <a:pt x="5562" y="12741"/>
                  </a:cubicBezTo>
                  <a:cubicBezTo>
                    <a:pt x="4654" y="12782"/>
                    <a:pt x="3997" y="13763"/>
                    <a:pt x="4111" y="14655"/>
                  </a:cubicBezTo>
                  <a:cubicBezTo>
                    <a:pt x="4216" y="15547"/>
                    <a:pt x="4922" y="16285"/>
                    <a:pt x="5732" y="16698"/>
                  </a:cubicBezTo>
                  <a:cubicBezTo>
                    <a:pt x="6535" y="17112"/>
                    <a:pt x="7451" y="17249"/>
                    <a:pt x="8351" y="17387"/>
                  </a:cubicBezTo>
                  <a:lnTo>
                    <a:pt x="13378" y="18125"/>
                  </a:lnTo>
                  <a:cubicBezTo>
                    <a:pt x="14278" y="18263"/>
                    <a:pt x="15340" y="18522"/>
                    <a:pt x="15648" y="19365"/>
                  </a:cubicBezTo>
                  <a:cubicBezTo>
                    <a:pt x="15875" y="19974"/>
                    <a:pt x="15575" y="20663"/>
                    <a:pt x="15194" y="21190"/>
                  </a:cubicBezTo>
                  <a:cubicBezTo>
                    <a:pt x="14594" y="22001"/>
                    <a:pt x="13784" y="22625"/>
                    <a:pt x="12843" y="22998"/>
                  </a:cubicBezTo>
                  <a:cubicBezTo>
                    <a:pt x="12138" y="23273"/>
                    <a:pt x="11311" y="23444"/>
                    <a:pt x="10897" y="24060"/>
                  </a:cubicBezTo>
                  <a:cubicBezTo>
                    <a:pt x="10386" y="24814"/>
                    <a:pt x="10776" y="25900"/>
                    <a:pt x="11505" y="26452"/>
                  </a:cubicBezTo>
                  <a:cubicBezTo>
                    <a:pt x="12227" y="27003"/>
                    <a:pt x="13200" y="27052"/>
                    <a:pt x="14092" y="27222"/>
                  </a:cubicBezTo>
                  <a:cubicBezTo>
                    <a:pt x="15808" y="27548"/>
                    <a:pt x="17606" y="27757"/>
                    <a:pt x="19388" y="27757"/>
                  </a:cubicBezTo>
                  <a:cubicBezTo>
                    <a:pt x="23193" y="27757"/>
                    <a:pt x="26923" y="26801"/>
                    <a:pt x="29618" y="23979"/>
                  </a:cubicBezTo>
                  <a:lnTo>
                    <a:pt x="29618" y="23971"/>
                  </a:lnTo>
                  <a:cubicBezTo>
                    <a:pt x="31094" y="21287"/>
                    <a:pt x="31240" y="18595"/>
                    <a:pt x="30688" y="15579"/>
                  </a:cubicBezTo>
                  <a:cubicBezTo>
                    <a:pt x="30137" y="12563"/>
                    <a:pt x="28661" y="9742"/>
                    <a:pt x="26642" y="7398"/>
                  </a:cubicBezTo>
                  <a:cubicBezTo>
                    <a:pt x="26067" y="6734"/>
                    <a:pt x="25426" y="6093"/>
                    <a:pt x="24632" y="5696"/>
                  </a:cubicBezTo>
                  <a:cubicBezTo>
                    <a:pt x="24189" y="5479"/>
                    <a:pt x="23688" y="5350"/>
                    <a:pt x="23196" y="5350"/>
                  </a:cubicBezTo>
                  <a:cubicBezTo>
                    <a:pt x="22804" y="5350"/>
                    <a:pt x="22418" y="5432"/>
                    <a:pt x="22070" y="5615"/>
                  </a:cubicBezTo>
                  <a:cubicBezTo>
                    <a:pt x="20886" y="6239"/>
                    <a:pt x="20553" y="7820"/>
                    <a:pt x="20829" y="9125"/>
                  </a:cubicBezTo>
                  <a:cubicBezTo>
                    <a:pt x="20975" y="9823"/>
                    <a:pt x="21251" y="10496"/>
                    <a:pt x="21275" y="11209"/>
                  </a:cubicBezTo>
                  <a:cubicBezTo>
                    <a:pt x="21299" y="11931"/>
                    <a:pt x="20967" y="12717"/>
                    <a:pt x="20286" y="12944"/>
                  </a:cubicBezTo>
                  <a:cubicBezTo>
                    <a:pt x="20162" y="12985"/>
                    <a:pt x="20037" y="13004"/>
                    <a:pt x="19912" y="13004"/>
                  </a:cubicBezTo>
                  <a:cubicBezTo>
                    <a:pt x="19338" y="13004"/>
                    <a:pt x="18774" y="12610"/>
                    <a:pt x="18462" y="12117"/>
                  </a:cubicBezTo>
                  <a:cubicBezTo>
                    <a:pt x="18081" y="11517"/>
                    <a:pt x="17975" y="10787"/>
                    <a:pt x="17837" y="10090"/>
                  </a:cubicBezTo>
                  <a:cubicBezTo>
                    <a:pt x="17440" y="8136"/>
                    <a:pt x="16710" y="6263"/>
                    <a:pt x="15689" y="4553"/>
                  </a:cubicBezTo>
                  <a:cubicBezTo>
                    <a:pt x="15224" y="3791"/>
                    <a:pt x="14500" y="2977"/>
                    <a:pt x="13656" y="2977"/>
                  </a:cubicBezTo>
                  <a:cubicBezTo>
                    <a:pt x="13557" y="2977"/>
                    <a:pt x="13456" y="2988"/>
                    <a:pt x="13354" y="3012"/>
                  </a:cubicBezTo>
                  <a:cubicBezTo>
                    <a:pt x="12657" y="3174"/>
                    <a:pt x="12227" y="3888"/>
                    <a:pt x="12040" y="4577"/>
                  </a:cubicBezTo>
                  <a:cubicBezTo>
                    <a:pt x="11846" y="5258"/>
                    <a:pt x="11805" y="5996"/>
                    <a:pt x="11481" y="6636"/>
                  </a:cubicBezTo>
                  <a:cubicBezTo>
                    <a:pt x="11249" y="7080"/>
                    <a:pt x="10773" y="7467"/>
                    <a:pt x="10303" y="7467"/>
                  </a:cubicBezTo>
                  <a:cubicBezTo>
                    <a:pt x="10180" y="7467"/>
                    <a:pt x="10058" y="7441"/>
                    <a:pt x="9940" y="7382"/>
                  </a:cubicBezTo>
                  <a:cubicBezTo>
                    <a:pt x="9624" y="7228"/>
                    <a:pt x="9454" y="6888"/>
                    <a:pt x="9292" y="6571"/>
                  </a:cubicBezTo>
                  <a:cubicBezTo>
                    <a:pt x="8416" y="4820"/>
                    <a:pt x="7297" y="3207"/>
                    <a:pt x="5960" y="1780"/>
                  </a:cubicBezTo>
                  <a:cubicBezTo>
                    <a:pt x="5116" y="883"/>
                    <a:pt x="4030" y="0"/>
                    <a:pt x="28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669;p51">
              <a:extLst>
                <a:ext uri="{FF2B5EF4-FFF2-40B4-BE49-F238E27FC236}">
                  <a16:creationId xmlns:a16="http://schemas.microsoft.com/office/drawing/2014/main" id="{40652694-7D02-40E5-B1EE-688C9FC9D194}"/>
                </a:ext>
              </a:extLst>
            </p:cNvPr>
            <p:cNvSpPr/>
            <p:nvPr/>
          </p:nvSpPr>
          <p:spPr>
            <a:xfrm flipH="1">
              <a:off x="5021620" y="2746008"/>
              <a:ext cx="1588632" cy="2162520"/>
            </a:xfrm>
            <a:custGeom>
              <a:avLst/>
              <a:gdLst/>
              <a:ahLst/>
              <a:cxnLst/>
              <a:rect l="l" t="t" r="r" b="b"/>
              <a:pathLst>
                <a:path w="24803" h="33763" extrusionOk="0">
                  <a:moveTo>
                    <a:pt x="21595" y="1"/>
                  </a:moveTo>
                  <a:cubicBezTo>
                    <a:pt x="21483" y="1"/>
                    <a:pt x="21370" y="7"/>
                    <a:pt x="21259" y="20"/>
                  </a:cubicBezTo>
                  <a:cubicBezTo>
                    <a:pt x="19962" y="166"/>
                    <a:pt x="18827" y="1025"/>
                    <a:pt x="18040" y="2071"/>
                  </a:cubicBezTo>
                  <a:cubicBezTo>
                    <a:pt x="17254" y="3117"/>
                    <a:pt x="16743" y="4349"/>
                    <a:pt x="16216" y="5557"/>
                  </a:cubicBezTo>
                  <a:cubicBezTo>
                    <a:pt x="15689" y="6765"/>
                    <a:pt x="15121" y="7981"/>
                    <a:pt x="14230" y="8954"/>
                  </a:cubicBezTo>
                  <a:cubicBezTo>
                    <a:pt x="14011" y="9201"/>
                    <a:pt x="13713" y="9442"/>
                    <a:pt x="13399" y="9442"/>
                  </a:cubicBezTo>
                  <a:cubicBezTo>
                    <a:pt x="13352" y="9442"/>
                    <a:pt x="13304" y="9436"/>
                    <a:pt x="13257" y="9425"/>
                  </a:cubicBezTo>
                  <a:cubicBezTo>
                    <a:pt x="12900" y="9344"/>
                    <a:pt x="12697" y="8938"/>
                    <a:pt x="12649" y="8557"/>
                  </a:cubicBezTo>
                  <a:cubicBezTo>
                    <a:pt x="12608" y="8184"/>
                    <a:pt x="12665" y="7795"/>
                    <a:pt x="12559" y="7430"/>
                  </a:cubicBezTo>
                  <a:cubicBezTo>
                    <a:pt x="12380" y="6737"/>
                    <a:pt x="11652" y="6319"/>
                    <a:pt x="10938" y="6319"/>
                  </a:cubicBezTo>
                  <a:cubicBezTo>
                    <a:pt x="10750" y="6319"/>
                    <a:pt x="10563" y="6348"/>
                    <a:pt x="10387" y="6409"/>
                  </a:cubicBezTo>
                  <a:cubicBezTo>
                    <a:pt x="9535" y="6700"/>
                    <a:pt x="8960" y="7536"/>
                    <a:pt x="8724" y="8411"/>
                  </a:cubicBezTo>
                  <a:cubicBezTo>
                    <a:pt x="8489" y="9287"/>
                    <a:pt x="8546" y="10211"/>
                    <a:pt x="8603" y="11119"/>
                  </a:cubicBezTo>
                  <a:lnTo>
                    <a:pt x="8919" y="16187"/>
                  </a:lnTo>
                  <a:cubicBezTo>
                    <a:pt x="8976" y="17095"/>
                    <a:pt x="8951" y="18189"/>
                    <a:pt x="8189" y="18668"/>
                  </a:cubicBezTo>
                  <a:cubicBezTo>
                    <a:pt x="7955" y="18813"/>
                    <a:pt x="7691" y="18873"/>
                    <a:pt x="7419" y="18873"/>
                  </a:cubicBezTo>
                  <a:cubicBezTo>
                    <a:pt x="7042" y="18873"/>
                    <a:pt x="6649" y="18758"/>
                    <a:pt x="6300" y="18603"/>
                  </a:cubicBezTo>
                  <a:cubicBezTo>
                    <a:pt x="5384" y="18189"/>
                    <a:pt x="4598" y="17516"/>
                    <a:pt x="4046" y="16681"/>
                  </a:cubicBezTo>
                  <a:cubicBezTo>
                    <a:pt x="3633" y="16049"/>
                    <a:pt x="3292" y="15278"/>
                    <a:pt x="2595" y="14995"/>
                  </a:cubicBezTo>
                  <a:cubicBezTo>
                    <a:pt x="2434" y="14931"/>
                    <a:pt x="2268" y="14901"/>
                    <a:pt x="2102" y="14901"/>
                  </a:cubicBezTo>
                  <a:cubicBezTo>
                    <a:pt x="1402" y="14901"/>
                    <a:pt x="697" y="15421"/>
                    <a:pt x="390" y="16089"/>
                  </a:cubicBezTo>
                  <a:cubicBezTo>
                    <a:pt x="0" y="16916"/>
                    <a:pt x="155" y="17873"/>
                    <a:pt x="171" y="18781"/>
                  </a:cubicBezTo>
                  <a:cubicBezTo>
                    <a:pt x="300" y="24262"/>
                    <a:pt x="1703" y="30278"/>
                    <a:pt x="6584" y="33286"/>
                  </a:cubicBezTo>
                  <a:cubicBezTo>
                    <a:pt x="7662" y="33613"/>
                    <a:pt x="8703" y="33763"/>
                    <a:pt x="9730" y="33763"/>
                  </a:cubicBezTo>
                  <a:cubicBezTo>
                    <a:pt x="11500" y="33763"/>
                    <a:pt x="13225" y="33319"/>
                    <a:pt x="15016" y="32580"/>
                  </a:cubicBezTo>
                  <a:cubicBezTo>
                    <a:pt x="17854" y="31413"/>
                    <a:pt x="20302" y="29386"/>
                    <a:pt x="22167" y="26921"/>
                  </a:cubicBezTo>
                  <a:cubicBezTo>
                    <a:pt x="22710" y="26224"/>
                    <a:pt x="23197" y="25462"/>
                    <a:pt x="23416" y="24602"/>
                  </a:cubicBezTo>
                  <a:cubicBezTo>
                    <a:pt x="23635" y="23743"/>
                    <a:pt x="23537" y="22762"/>
                    <a:pt x="22970" y="22081"/>
                  </a:cubicBezTo>
                  <a:cubicBezTo>
                    <a:pt x="22473" y="21485"/>
                    <a:pt x="21721" y="21237"/>
                    <a:pt x="20939" y="21237"/>
                  </a:cubicBezTo>
                  <a:cubicBezTo>
                    <a:pt x="20370" y="21237"/>
                    <a:pt x="19785" y="21369"/>
                    <a:pt x="19273" y="21594"/>
                  </a:cubicBezTo>
                  <a:cubicBezTo>
                    <a:pt x="18624" y="21886"/>
                    <a:pt x="18016" y="22300"/>
                    <a:pt x="17327" y="22470"/>
                  </a:cubicBezTo>
                  <a:cubicBezTo>
                    <a:pt x="17155" y="22512"/>
                    <a:pt x="16974" y="22535"/>
                    <a:pt x="16793" y="22535"/>
                  </a:cubicBezTo>
                  <a:cubicBezTo>
                    <a:pt x="16245" y="22535"/>
                    <a:pt x="15698" y="22331"/>
                    <a:pt x="15430" y="21862"/>
                  </a:cubicBezTo>
                  <a:cubicBezTo>
                    <a:pt x="15065" y="21246"/>
                    <a:pt x="15340" y="20411"/>
                    <a:pt x="15859" y="19908"/>
                  </a:cubicBezTo>
                  <a:cubicBezTo>
                    <a:pt x="16370" y="19405"/>
                    <a:pt x="17059" y="19154"/>
                    <a:pt x="17708" y="18870"/>
                  </a:cubicBezTo>
                  <a:cubicBezTo>
                    <a:pt x="19540" y="18084"/>
                    <a:pt x="21218" y="16981"/>
                    <a:pt x="22678" y="15619"/>
                  </a:cubicBezTo>
                  <a:cubicBezTo>
                    <a:pt x="23408" y="14938"/>
                    <a:pt x="24121" y="13924"/>
                    <a:pt x="23699" y="13016"/>
                  </a:cubicBezTo>
                  <a:cubicBezTo>
                    <a:pt x="23391" y="12360"/>
                    <a:pt x="22605" y="12092"/>
                    <a:pt x="21900" y="12052"/>
                  </a:cubicBezTo>
                  <a:cubicBezTo>
                    <a:pt x="21759" y="12044"/>
                    <a:pt x="21617" y="12041"/>
                    <a:pt x="21476" y="12041"/>
                  </a:cubicBezTo>
                  <a:cubicBezTo>
                    <a:pt x="21281" y="12041"/>
                    <a:pt x="21085" y="12046"/>
                    <a:pt x="20890" y="12046"/>
                  </a:cubicBezTo>
                  <a:cubicBezTo>
                    <a:pt x="20510" y="12046"/>
                    <a:pt x="20133" y="12029"/>
                    <a:pt x="19767" y="11930"/>
                  </a:cubicBezTo>
                  <a:cubicBezTo>
                    <a:pt x="19159" y="11768"/>
                    <a:pt x="18551" y="11200"/>
                    <a:pt x="18721" y="10584"/>
                  </a:cubicBezTo>
                  <a:cubicBezTo>
                    <a:pt x="18810" y="10244"/>
                    <a:pt x="19102" y="10000"/>
                    <a:pt x="19378" y="9781"/>
                  </a:cubicBezTo>
                  <a:cubicBezTo>
                    <a:pt x="20910" y="8565"/>
                    <a:pt x="22248" y="7130"/>
                    <a:pt x="23367" y="5525"/>
                  </a:cubicBezTo>
                  <a:cubicBezTo>
                    <a:pt x="24121" y="4447"/>
                    <a:pt x="24802" y="3101"/>
                    <a:pt x="24397" y="1844"/>
                  </a:cubicBezTo>
                  <a:cubicBezTo>
                    <a:pt x="24026" y="696"/>
                    <a:pt x="22789" y="1"/>
                    <a:pt x="215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670;p51">
              <a:extLst>
                <a:ext uri="{FF2B5EF4-FFF2-40B4-BE49-F238E27FC236}">
                  <a16:creationId xmlns:a16="http://schemas.microsoft.com/office/drawing/2014/main" id="{F90B5157-470E-4BE7-AA3A-57FECAB49CCD}"/>
                </a:ext>
              </a:extLst>
            </p:cNvPr>
            <p:cNvSpPr/>
            <p:nvPr/>
          </p:nvSpPr>
          <p:spPr>
            <a:xfrm flipH="1">
              <a:off x="5194555" y="3686646"/>
              <a:ext cx="162111" cy="425356"/>
            </a:xfrm>
            <a:custGeom>
              <a:avLst/>
              <a:gdLst/>
              <a:ahLst/>
              <a:cxnLst/>
              <a:rect l="l" t="t" r="r" b="b"/>
              <a:pathLst>
                <a:path w="2531" h="6641" extrusionOk="0">
                  <a:moveTo>
                    <a:pt x="1" y="1"/>
                  </a:moveTo>
                  <a:lnTo>
                    <a:pt x="1" y="1"/>
                  </a:lnTo>
                  <a:cubicBezTo>
                    <a:pt x="17" y="90"/>
                    <a:pt x="57" y="179"/>
                    <a:pt x="98" y="260"/>
                  </a:cubicBezTo>
                  <a:cubicBezTo>
                    <a:pt x="171" y="430"/>
                    <a:pt x="268" y="665"/>
                    <a:pt x="390" y="965"/>
                  </a:cubicBezTo>
                  <a:cubicBezTo>
                    <a:pt x="633" y="1557"/>
                    <a:pt x="941" y="2392"/>
                    <a:pt x="1265" y="3317"/>
                  </a:cubicBezTo>
                  <a:cubicBezTo>
                    <a:pt x="1590" y="4241"/>
                    <a:pt x="1882" y="5076"/>
                    <a:pt x="2117" y="5676"/>
                  </a:cubicBezTo>
                  <a:cubicBezTo>
                    <a:pt x="2238" y="5984"/>
                    <a:pt x="2336" y="6219"/>
                    <a:pt x="2409" y="6390"/>
                  </a:cubicBezTo>
                  <a:cubicBezTo>
                    <a:pt x="2441" y="6471"/>
                    <a:pt x="2482" y="6560"/>
                    <a:pt x="2530" y="6641"/>
                  </a:cubicBezTo>
                  <a:cubicBezTo>
                    <a:pt x="2514" y="6544"/>
                    <a:pt x="2490" y="6454"/>
                    <a:pt x="2457" y="6365"/>
                  </a:cubicBezTo>
                  <a:cubicBezTo>
                    <a:pt x="2384" y="6171"/>
                    <a:pt x="2303" y="5935"/>
                    <a:pt x="2198" y="5644"/>
                  </a:cubicBezTo>
                  <a:cubicBezTo>
                    <a:pt x="1987" y="5019"/>
                    <a:pt x="1703" y="4200"/>
                    <a:pt x="1379" y="3276"/>
                  </a:cubicBezTo>
                  <a:cubicBezTo>
                    <a:pt x="1047" y="2352"/>
                    <a:pt x="730" y="1517"/>
                    <a:pt x="463" y="933"/>
                  </a:cubicBezTo>
                  <a:cubicBezTo>
                    <a:pt x="333" y="633"/>
                    <a:pt x="220" y="406"/>
                    <a:pt x="138" y="244"/>
                  </a:cubicBezTo>
                  <a:cubicBezTo>
                    <a:pt x="98" y="155"/>
                    <a:pt x="49" y="74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671;p51">
              <a:extLst>
                <a:ext uri="{FF2B5EF4-FFF2-40B4-BE49-F238E27FC236}">
                  <a16:creationId xmlns:a16="http://schemas.microsoft.com/office/drawing/2014/main" id="{C86DA9AE-FAC1-4819-9D47-0D95A3CA4FE0}"/>
                </a:ext>
              </a:extLst>
            </p:cNvPr>
            <p:cNvSpPr/>
            <p:nvPr/>
          </p:nvSpPr>
          <p:spPr>
            <a:xfrm flipH="1">
              <a:off x="5282303" y="4140505"/>
              <a:ext cx="412930" cy="593615"/>
            </a:xfrm>
            <a:custGeom>
              <a:avLst/>
              <a:gdLst/>
              <a:ahLst/>
              <a:cxnLst/>
              <a:rect l="l" t="t" r="r" b="b"/>
              <a:pathLst>
                <a:path w="6447" h="926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3"/>
                    <a:pt x="33" y="74"/>
                    <a:pt x="57" y="106"/>
                  </a:cubicBezTo>
                  <a:lnTo>
                    <a:pt x="244" y="374"/>
                  </a:lnTo>
                  <a:lnTo>
                    <a:pt x="941" y="1363"/>
                  </a:lnTo>
                  <a:cubicBezTo>
                    <a:pt x="1517" y="2198"/>
                    <a:pt x="2311" y="3374"/>
                    <a:pt x="3170" y="4671"/>
                  </a:cubicBezTo>
                  <a:cubicBezTo>
                    <a:pt x="4030" y="5968"/>
                    <a:pt x="4824" y="7136"/>
                    <a:pt x="5433" y="7963"/>
                  </a:cubicBezTo>
                  <a:cubicBezTo>
                    <a:pt x="5733" y="8368"/>
                    <a:pt x="5984" y="8700"/>
                    <a:pt x="6162" y="8927"/>
                  </a:cubicBezTo>
                  <a:lnTo>
                    <a:pt x="6365" y="9187"/>
                  </a:lnTo>
                  <a:cubicBezTo>
                    <a:pt x="6414" y="9244"/>
                    <a:pt x="6446" y="9268"/>
                    <a:pt x="6446" y="9268"/>
                  </a:cubicBezTo>
                  <a:cubicBezTo>
                    <a:pt x="6430" y="9227"/>
                    <a:pt x="6405" y="9195"/>
                    <a:pt x="6381" y="9171"/>
                  </a:cubicBezTo>
                  <a:lnTo>
                    <a:pt x="6195" y="8895"/>
                  </a:lnTo>
                  <a:lnTo>
                    <a:pt x="5497" y="7906"/>
                  </a:lnTo>
                  <a:cubicBezTo>
                    <a:pt x="4914" y="7071"/>
                    <a:pt x="4135" y="5903"/>
                    <a:pt x="3268" y="4598"/>
                  </a:cubicBezTo>
                  <a:cubicBezTo>
                    <a:pt x="2408" y="3301"/>
                    <a:pt x="1614" y="2133"/>
                    <a:pt x="1006" y="1314"/>
                  </a:cubicBezTo>
                  <a:cubicBezTo>
                    <a:pt x="706" y="901"/>
                    <a:pt x="454" y="568"/>
                    <a:pt x="276" y="341"/>
                  </a:cubicBezTo>
                  <a:lnTo>
                    <a:pt x="73" y="82"/>
                  </a:lnTo>
                  <a:cubicBezTo>
                    <a:pt x="49" y="58"/>
                    <a:pt x="25" y="25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672;p51">
              <a:extLst>
                <a:ext uri="{FF2B5EF4-FFF2-40B4-BE49-F238E27FC236}">
                  <a16:creationId xmlns:a16="http://schemas.microsoft.com/office/drawing/2014/main" id="{9760F0A8-C997-402F-933D-A474ADB43569}"/>
                </a:ext>
              </a:extLst>
            </p:cNvPr>
            <p:cNvSpPr/>
            <p:nvPr/>
          </p:nvSpPr>
          <p:spPr>
            <a:xfrm flipH="1">
              <a:off x="5615793" y="1499311"/>
              <a:ext cx="489237" cy="563173"/>
            </a:xfrm>
            <a:custGeom>
              <a:avLst/>
              <a:gdLst/>
              <a:ahLst/>
              <a:cxnLst/>
              <a:rect l="l" t="t" r="r" b="b"/>
              <a:pathLst>
                <a:path w="12526" h="14419" extrusionOk="0">
                  <a:moveTo>
                    <a:pt x="6799" y="3169"/>
                  </a:moveTo>
                  <a:cubicBezTo>
                    <a:pt x="8088" y="3169"/>
                    <a:pt x="9324" y="4170"/>
                    <a:pt x="9324" y="5684"/>
                  </a:cubicBezTo>
                  <a:cubicBezTo>
                    <a:pt x="9324" y="7071"/>
                    <a:pt x="8205" y="8190"/>
                    <a:pt x="6819" y="8190"/>
                  </a:cubicBezTo>
                  <a:cubicBezTo>
                    <a:pt x="4581" y="8190"/>
                    <a:pt x="3462" y="5490"/>
                    <a:pt x="5043" y="3909"/>
                  </a:cubicBezTo>
                  <a:cubicBezTo>
                    <a:pt x="5555" y="3398"/>
                    <a:pt x="6183" y="3169"/>
                    <a:pt x="6799" y="3169"/>
                  </a:cubicBezTo>
                  <a:close/>
                  <a:moveTo>
                    <a:pt x="6834" y="0"/>
                  </a:moveTo>
                  <a:cubicBezTo>
                    <a:pt x="6339" y="0"/>
                    <a:pt x="5834" y="65"/>
                    <a:pt x="5327" y="204"/>
                  </a:cubicBezTo>
                  <a:cubicBezTo>
                    <a:pt x="1695" y="1185"/>
                    <a:pt x="0" y="5352"/>
                    <a:pt x="1906" y="8587"/>
                  </a:cubicBezTo>
                  <a:lnTo>
                    <a:pt x="1922" y="8611"/>
                  </a:lnTo>
                  <a:cubicBezTo>
                    <a:pt x="2141" y="8984"/>
                    <a:pt x="2416" y="9244"/>
                    <a:pt x="2692" y="9633"/>
                  </a:cubicBezTo>
                  <a:lnTo>
                    <a:pt x="6000" y="14011"/>
                  </a:lnTo>
                  <a:cubicBezTo>
                    <a:pt x="6207" y="14283"/>
                    <a:pt x="6513" y="14419"/>
                    <a:pt x="6819" y="14419"/>
                  </a:cubicBezTo>
                  <a:cubicBezTo>
                    <a:pt x="7125" y="14419"/>
                    <a:pt x="7431" y="14283"/>
                    <a:pt x="7638" y="14011"/>
                  </a:cubicBezTo>
                  <a:lnTo>
                    <a:pt x="10897" y="9706"/>
                  </a:lnTo>
                  <a:cubicBezTo>
                    <a:pt x="10897" y="9706"/>
                    <a:pt x="11505" y="8976"/>
                    <a:pt x="11724" y="8603"/>
                  </a:cubicBezTo>
                  <a:lnTo>
                    <a:pt x="11732" y="8587"/>
                  </a:lnTo>
                  <a:cubicBezTo>
                    <a:pt x="12251" y="7720"/>
                    <a:pt x="12519" y="6722"/>
                    <a:pt x="12519" y="5709"/>
                  </a:cubicBezTo>
                  <a:cubicBezTo>
                    <a:pt x="12526" y="2479"/>
                    <a:pt x="9880" y="0"/>
                    <a:pt x="6834" y="0"/>
                  </a:cubicBezTo>
                  <a:close/>
                </a:path>
              </a:pathLst>
            </a:custGeom>
            <a:solidFill>
              <a:srgbClr val="F5F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673;p51">
              <a:extLst>
                <a:ext uri="{FF2B5EF4-FFF2-40B4-BE49-F238E27FC236}">
                  <a16:creationId xmlns:a16="http://schemas.microsoft.com/office/drawing/2014/main" id="{28D44ED8-DBA6-4889-940D-1DFA2A2105A6}"/>
                </a:ext>
              </a:extLst>
            </p:cNvPr>
            <p:cNvSpPr/>
            <p:nvPr/>
          </p:nvSpPr>
          <p:spPr>
            <a:xfrm flipH="1">
              <a:off x="5336874" y="1933342"/>
              <a:ext cx="432658" cy="498757"/>
            </a:xfrm>
            <a:custGeom>
              <a:avLst/>
              <a:gdLst/>
              <a:ahLst/>
              <a:cxnLst/>
              <a:rect l="l" t="t" r="r" b="b"/>
              <a:pathLst>
                <a:path w="6755" h="7787" extrusionOk="0">
                  <a:moveTo>
                    <a:pt x="3665" y="1720"/>
                  </a:moveTo>
                  <a:cubicBezTo>
                    <a:pt x="4360" y="1720"/>
                    <a:pt x="5028" y="2259"/>
                    <a:pt x="5028" y="3076"/>
                  </a:cubicBezTo>
                  <a:cubicBezTo>
                    <a:pt x="5028" y="3822"/>
                    <a:pt x="4420" y="4430"/>
                    <a:pt x="3674" y="4430"/>
                  </a:cubicBezTo>
                  <a:cubicBezTo>
                    <a:pt x="2474" y="4422"/>
                    <a:pt x="1866" y="2970"/>
                    <a:pt x="2717" y="2119"/>
                  </a:cubicBezTo>
                  <a:cubicBezTo>
                    <a:pt x="2993" y="1843"/>
                    <a:pt x="3332" y="1720"/>
                    <a:pt x="3665" y="1720"/>
                  </a:cubicBezTo>
                  <a:close/>
                  <a:moveTo>
                    <a:pt x="3676" y="1"/>
                  </a:moveTo>
                  <a:cubicBezTo>
                    <a:pt x="3412" y="1"/>
                    <a:pt x="3142" y="35"/>
                    <a:pt x="2871" y="108"/>
                  </a:cubicBezTo>
                  <a:cubicBezTo>
                    <a:pt x="909" y="643"/>
                    <a:pt x="1" y="2897"/>
                    <a:pt x="1031" y="4640"/>
                  </a:cubicBezTo>
                  <a:lnTo>
                    <a:pt x="1039" y="4649"/>
                  </a:lnTo>
                  <a:cubicBezTo>
                    <a:pt x="1160" y="4851"/>
                    <a:pt x="1306" y="4989"/>
                    <a:pt x="1452" y="5200"/>
                  </a:cubicBezTo>
                  <a:lnTo>
                    <a:pt x="3236" y="7567"/>
                  </a:lnTo>
                  <a:cubicBezTo>
                    <a:pt x="3349" y="7713"/>
                    <a:pt x="3516" y="7786"/>
                    <a:pt x="3682" y="7786"/>
                  </a:cubicBezTo>
                  <a:cubicBezTo>
                    <a:pt x="3848" y="7786"/>
                    <a:pt x="4014" y="7713"/>
                    <a:pt x="4128" y="7567"/>
                  </a:cubicBezTo>
                  <a:lnTo>
                    <a:pt x="5879" y="5240"/>
                  </a:lnTo>
                  <a:cubicBezTo>
                    <a:pt x="6041" y="5054"/>
                    <a:pt x="6187" y="4851"/>
                    <a:pt x="6325" y="4649"/>
                  </a:cubicBezTo>
                  <a:lnTo>
                    <a:pt x="6333" y="4640"/>
                  </a:lnTo>
                  <a:cubicBezTo>
                    <a:pt x="6609" y="4170"/>
                    <a:pt x="6755" y="3635"/>
                    <a:pt x="6747" y="3092"/>
                  </a:cubicBezTo>
                  <a:cubicBezTo>
                    <a:pt x="6754" y="1339"/>
                    <a:pt x="5322" y="1"/>
                    <a:pt x="367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674;p51">
              <a:extLst>
                <a:ext uri="{FF2B5EF4-FFF2-40B4-BE49-F238E27FC236}">
                  <a16:creationId xmlns:a16="http://schemas.microsoft.com/office/drawing/2014/main" id="{786664FB-CAD4-427B-BBD5-43467F249030}"/>
                </a:ext>
              </a:extLst>
            </p:cNvPr>
            <p:cNvSpPr/>
            <p:nvPr/>
          </p:nvSpPr>
          <p:spPr>
            <a:xfrm flipH="1">
              <a:off x="6550493" y="1668110"/>
              <a:ext cx="573376" cy="1071941"/>
            </a:xfrm>
            <a:custGeom>
              <a:avLst/>
              <a:gdLst/>
              <a:ahLst/>
              <a:cxnLst/>
              <a:rect l="l" t="t" r="r" b="b"/>
              <a:pathLst>
                <a:path w="8952" h="16736" extrusionOk="0">
                  <a:moveTo>
                    <a:pt x="4168" y="1"/>
                  </a:moveTo>
                  <a:cubicBezTo>
                    <a:pt x="1793" y="139"/>
                    <a:pt x="1" y="2206"/>
                    <a:pt x="204" y="4574"/>
                  </a:cubicBezTo>
                  <a:lnTo>
                    <a:pt x="877" y="14003"/>
                  </a:lnTo>
                  <a:cubicBezTo>
                    <a:pt x="982" y="15535"/>
                    <a:pt x="2263" y="16735"/>
                    <a:pt x="3803" y="16735"/>
                  </a:cubicBezTo>
                  <a:cubicBezTo>
                    <a:pt x="5498" y="16735"/>
                    <a:pt x="6844" y="15300"/>
                    <a:pt x="6738" y="13606"/>
                  </a:cubicBezTo>
                  <a:cubicBezTo>
                    <a:pt x="6674" y="12706"/>
                    <a:pt x="6625" y="11968"/>
                    <a:pt x="6625" y="11968"/>
                  </a:cubicBezTo>
                  <a:cubicBezTo>
                    <a:pt x="6625" y="11968"/>
                    <a:pt x="8903" y="11619"/>
                    <a:pt x="8936" y="9333"/>
                  </a:cubicBezTo>
                  <a:cubicBezTo>
                    <a:pt x="8952" y="8019"/>
                    <a:pt x="8725" y="5028"/>
                    <a:pt x="8530" y="2733"/>
                  </a:cubicBezTo>
                  <a:cubicBezTo>
                    <a:pt x="8392" y="1193"/>
                    <a:pt x="7095" y="1"/>
                    <a:pt x="5547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675;p51">
              <a:extLst>
                <a:ext uri="{FF2B5EF4-FFF2-40B4-BE49-F238E27FC236}">
                  <a16:creationId xmlns:a16="http://schemas.microsoft.com/office/drawing/2014/main" id="{A53013AF-5D98-45D5-9D9A-32FA692CE6A2}"/>
                </a:ext>
              </a:extLst>
            </p:cNvPr>
            <p:cNvSpPr/>
            <p:nvPr/>
          </p:nvSpPr>
          <p:spPr>
            <a:xfrm flipH="1">
              <a:off x="6698961" y="2378553"/>
              <a:ext cx="191189" cy="93065"/>
            </a:xfrm>
            <a:custGeom>
              <a:avLst/>
              <a:gdLst/>
              <a:ahLst/>
              <a:cxnLst/>
              <a:rect l="l" t="t" r="r" b="b"/>
              <a:pathLst>
                <a:path w="2985" h="1453" extrusionOk="0">
                  <a:moveTo>
                    <a:pt x="0" y="0"/>
                  </a:moveTo>
                  <a:cubicBezTo>
                    <a:pt x="0" y="0"/>
                    <a:pt x="626" y="1453"/>
                    <a:pt x="2602" y="1453"/>
                  </a:cubicBezTo>
                  <a:cubicBezTo>
                    <a:pt x="2724" y="1453"/>
                    <a:pt x="2851" y="1447"/>
                    <a:pt x="2984" y="1435"/>
                  </a:cubicBezTo>
                  <a:lnTo>
                    <a:pt x="2976" y="843"/>
                  </a:lnTo>
                  <a:cubicBezTo>
                    <a:pt x="2976" y="843"/>
                    <a:pt x="2917" y="848"/>
                    <a:pt x="2811" y="848"/>
                  </a:cubicBezTo>
                  <a:cubicBezTo>
                    <a:pt x="2391" y="848"/>
                    <a:pt x="1224" y="771"/>
                    <a:pt x="0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676;p51">
              <a:extLst>
                <a:ext uri="{FF2B5EF4-FFF2-40B4-BE49-F238E27FC236}">
                  <a16:creationId xmlns:a16="http://schemas.microsoft.com/office/drawing/2014/main" id="{BA5AA207-6D8E-40FC-95BE-BFA826BD3311}"/>
                </a:ext>
              </a:extLst>
            </p:cNvPr>
            <p:cNvSpPr/>
            <p:nvPr/>
          </p:nvSpPr>
          <p:spPr>
            <a:xfrm flipH="1">
              <a:off x="7055720" y="2066053"/>
              <a:ext cx="104850" cy="152631"/>
            </a:xfrm>
            <a:custGeom>
              <a:avLst/>
              <a:gdLst/>
              <a:ahLst/>
              <a:cxnLst/>
              <a:rect l="l" t="t" r="r" b="b"/>
              <a:pathLst>
                <a:path w="1637" h="2383" extrusionOk="0">
                  <a:moveTo>
                    <a:pt x="1051" y="0"/>
                  </a:moveTo>
                  <a:cubicBezTo>
                    <a:pt x="597" y="0"/>
                    <a:pt x="0" y="188"/>
                    <a:pt x="31" y="1174"/>
                  </a:cubicBezTo>
                  <a:cubicBezTo>
                    <a:pt x="57" y="2187"/>
                    <a:pt x="728" y="2383"/>
                    <a:pt x="1194" y="2383"/>
                  </a:cubicBezTo>
                  <a:cubicBezTo>
                    <a:pt x="1445" y="2383"/>
                    <a:pt x="1636" y="2326"/>
                    <a:pt x="1636" y="2309"/>
                  </a:cubicBezTo>
                  <a:cubicBezTo>
                    <a:pt x="1636" y="2268"/>
                    <a:pt x="1547" y="71"/>
                    <a:pt x="1547" y="71"/>
                  </a:cubicBezTo>
                  <a:cubicBezTo>
                    <a:pt x="1535" y="65"/>
                    <a:pt x="1317" y="0"/>
                    <a:pt x="1051" y="0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677;p51">
              <a:extLst>
                <a:ext uri="{FF2B5EF4-FFF2-40B4-BE49-F238E27FC236}">
                  <a16:creationId xmlns:a16="http://schemas.microsoft.com/office/drawing/2014/main" id="{87AE2061-AC97-41BD-BCC0-A15A64A3F300}"/>
                </a:ext>
              </a:extLst>
            </p:cNvPr>
            <p:cNvSpPr/>
            <p:nvPr/>
          </p:nvSpPr>
          <p:spPr>
            <a:xfrm flipH="1">
              <a:off x="6657457" y="1647743"/>
              <a:ext cx="489214" cy="513361"/>
            </a:xfrm>
            <a:custGeom>
              <a:avLst/>
              <a:gdLst/>
              <a:ahLst/>
              <a:cxnLst/>
              <a:rect l="l" t="t" r="r" b="b"/>
              <a:pathLst>
                <a:path w="7638" h="8015" extrusionOk="0">
                  <a:moveTo>
                    <a:pt x="4657" y="0"/>
                  </a:moveTo>
                  <a:cubicBezTo>
                    <a:pt x="4263" y="0"/>
                    <a:pt x="3877" y="45"/>
                    <a:pt x="3527" y="132"/>
                  </a:cubicBezTo>
                  <a:cubicBezTo>
                    <a:pt x="2270" y="457"/>
                    <a:pt x="1087" y="1348"/>
                    <a:pt x="543" y="2524"/>
                  </a:cubicBezTo>
                  <a:cubicBezTo>
                    <a:pt x="0" y="3708"/>
                    <a:pt x="162" y="5354"/>
                    <a:pt x="462" y="6554"/>
                  </a:cubicBezTo>
                  <a:cubicBezTo>
                    <a:pt x="489" y="6547"/>
                    <a:pt x="517" y="6545"/>
                    <a:pt x="547" y="6545"/>
                  </a:cubicBezTo>
                  <a:cubicBezTo>
                    <a:pt x="790" y="6545"/>
                    <a:pt x="1122" y="6740"/>
                    <a:pt x="1216" y="6935"/>
                  </a:cubicBezTo>
                  <a:cubicBezTo>
                    <a:pt x="1314" y="7162"/>
                    <a:pt x="1338" y="7413"/>
                    <a:pt x="1443" y="7632"/>
                  </a:cubicBezTo>
                  <a:cubicBezTo>
                    <a:pt x="1529" y="7833"/>
                    <a:pt x="1717" y="8015"/>
                    <a:pt x="1927" y="8015"/>
                  </a:cubicBezTo>
                  <a:cubicBezTo>
                    <a:pt x="1955" y="8015"/>
                    <a:pt x="1983" y="8011"/>
                    <a:pt x="2011" y="8005"/>
                  </a:cubicBezTo>
                  <a:cubicBezTo>
                    <a:pt x="2173" y="7948"/>
                    <a:pt x="2295" y="7818"/>
                    <a:pt x="2335" y="7648"/>
                  </a:cubicBezTo>
                  <a:cubicBezTo>
                    <a:pt x="2368" y="7478"/>
                    <a:pt x="2368" y="7308"/>
                    <a:pt x="2335" y="7137"/>
                  </a:cubicBezTo>
                  <a:cubicBezTo>
                    <a:pt x="2238" y="6416"/>
                    <a:pt x="2092" y="5686"/>
                    <a:pt x="2060" y="4956"/>
                  </a:cubicBezTo>
                  <a:cubicBezTo>
                    <a:pt x="2027" y="4227"/>
                    <a:pt x="2132" y="3465"/>
                    <a:pt x="2522" y="2832"/>
                  </a:cubicBezTo>
                  <a:cubicBezTo>
                    <a:pt x="2881" y="2243"/>
                    <a:pt x="3536" y="1806"/>
                    <a:pt x="4222" y="1806"/>
                  </a:cubicBezTo>
                  <a:cubicBezTo>
                    <a:pt x="4263" y="1806"/>
                    <a:pt x="4305" y="1807"/>
                    <a:pt x="4346" y="1811"/>
                  </a:cubicBezTo>
                  <a:cubicBezTo>
                    <a:pt x="4832" y="1851"/>
                    <a:pt x="5270" y="2102"/>
                    <a:pt x="5757" y="2167"/>
                  </a:cubicBezTo>
                  <a:cubicBezTo>
                    <a:pt x="5843" y="2179"/>
                    <a:pt x="5929" y="2185"/>
                    <a:pt x="6015" y="2185"/>
                  </a:cubicBezTo>
                  <a:cubicBezTo>
                    <a:pt x="6503" y="2185"/>
                    <a:pt x="6979" y="1992"/>
                    <a:pt x="7338" y="1640"/>
                  </a:cubicBezTo>
                  <a:cubicBezTo>
                    <a:pt x="7435" y="1567"/>
                    <a:pt x="7532" y="1494"/>
                    <a:pt x="7638" y="1430"/>
                  </a:cubicBezTo>
                  <a:cubicBezTo>
                    <a:pt x="7638" y="1389"/>
                    <a:pt x="7597" y="1065"/>
                    <a:pt x="7467" y="943"/>
                  </a:cubicBezTo>
                  <a:cubicBezTo>
                    <a:pt x="6776" y="304"/>
                    <a:pt x="5686" y="0"/>
                    <a:pt x="4657" y="0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48" name="Google Shape;1678;p51">
              <a:extLst>
                <a:ext uri="{FF2B5EF4-FFF2-40B4-BE49-F238E27FC236}">
                  <a16:creationId xmlns:a16="http://schemas.microsoft.com/office/drawing/2014/main" id="{736BE3FC-B3C0-4771-B648-55EAEF22ABFB}"/>
                </a:ext>
              </a:extLst>
            </p:cNvPr>
            <p:cNvSpPr/>
            <p:nvPr/>
          </p:nvSpPr>
          <p:spPr>
            <a:xfrm flipH="1">
              <a:off x="6575921" y="1620457"/>
              <a:ext cx="573888" cy="408639"/>
            </a:xfrm>
            <a:custGeom>
              <a:avLst/>
              <a:gdLst/>
              <a:ahLst/>
              <a:cxnLst/>
              <a:rect l="l" t="t" r="r" b="b"/>
              <a:pathLst>
                <a:path w="8960" h="6380" extrusionOk="0">
                  <a:moveTo>
                    <a:pt x="4880" y="1"/>
                  </a:moveTo>
                  <a:cubicBezTo>
                    <a:pt x="3881" y="1"/>
                    <a:pt x="3117" y="291"/>
                    <a:pt x="3114" y="291"/>
                  </a:cubicBezTo>
                  <a:cubicBezTo>
                    <a:pt x="276" y="1166"/>
                    <a:pt x="1" y="3923"/>
                    <a:pt x="1" y="4393"/>
                  </a:cubicBezTo>
                  <a:cubicBezTo>
                    <a:pt x="1" y="5082"/>
                    <a:pt x="382" y="6380"/>
                    <a:pt x="382" y="6380"/>
                  </a:cubicBezTo>
                  <a:cubicBezTo>
                    <a:pt x="1868" y="3411"/>
                    <a:pt x="4468" y="2777"/>
                    <a:pt x="6417" y="2777"/>
                  </a:cubicBezTo>
                  <a:cubicBezTo>
                    <a:pt x="7869" y="2777"/>
                    <a:pt x="8960" y="3128"/>
                    <a:pt x="8960" y="3128"/>
                  </a:cubicBezTo>
                  <a:lnTo>
                    <a:pt x="8960" y="3128"/>
                  </a:lnTo>
                  <a:cubicBezTo>
                    <a:pt x="8060" y="546"/>
                    <a:pt x="6249" y="1"/>
                    <a:pt x="4880" y="1"/>
                  </a:cubicBez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679;p51">
              <a:extLst>
                <a:ext uri="{FF2B5EF4-FFF2-40B4-BE49-F238E27FC236}">
                  <a16:creationId xmlns:a16="http://schemas.microsoft.com/office/drawing/2014/main" id="{713AD859-38CA-4CB1-86DE-EF9276CA0E15}"/>
                </a:ext>
              </a:extLst>
            </p:cNvPr>
            <p:cNvSpPr/>
            <p:nvPr/>
          </p:nvSpPr>
          <p:spPr>
            <a:xfrm flipH="1">
              <a:off x="6590461" y="1760791"/>
              <a:ext cx="322556" cy="111191"/>
            </a:xfrm>
            <a:custGeom>
              <a:avLst/>
              <a:gdLst/>
              <a:ahLst/>
              <a:cxnLst/>
              <a:rect l="l" t="t" r="r" b="b"/>
              <a:pathLst>
                <a:path w="5036" h="1736" extrusionOk="0">
                  <a:moveTo>
                    <a:pt x="2474" y="1"/>
                  </a:moveTo>
                  <a:cubicBezTo>
                    <a:pt x="2309" y="1"/>
                    <a:pt x="2144" y="10"/>
                    <a:pt x="1979" y="29"/>
                  </a:cubicBezTo>
                  <a:cubicBezTo>
                    <a:pt x="1217" y="135"/>
                    <a:pt x="479" y="500"/>
                    <a:pt x="1" y="1108"/>
                  </a:cubicBezTo>
                  <a:lnTo>
                    <a:pt x="122" y="1067"/>
                  </a:lnTo>
                  <a:cubicBezTo>
                    <a:pt x="372" y="1473"/>
                    <a:pt x="796" y="1682"/>
                    <a:pt x="1224" y="1682"/>
                  </a:cubicBezTo>
                  <a:cubicBezTo>
                    <a:pt x="1574" y="1682"/>
                    <a:pt x="1927" y="1542"/>
                    <a:pt x="2190" y="1254"/>
                  </a:cubicBezTo>
                  <a:cubicBezTo>
                    <a:pt x="2321" y="1578"/>
                    <a:pt x="2611" y="1735"/>
                    <a:pt x="2900" y="1735"/>
                  </a:cubicBezTo>
                  <a:cubicBezTo>
                    <a:pt x="3218" y="1735"/>
                    <a:pt x="3535" y="1546"/>
                    <a:pt x="3641" y="1181"/>
                  </a:cubicBezTo>
                  <a:cubicBezTo>
                    <a:pt x="3819" y="1343"/>
                    <a:pt x="3998" y="1521"/>
                    <a:pt x="4225" y="1602"/>
                  </a:cubicBezTo>
                  <a:cubicBezTo>
                    <a:pt x="4301" y="1630"/>
                    <a:pt x="4384" y="1644"/>
                    <a:pt x="4466" y="1644"/>
                  </a:cubicBezTo>
                  <a:cubicBezTo>
                    <a:pt x="4628" y="1644"/>
                    <a:pt x="4787" y="1588"/>
                    <a:pt x="4890" y="1464"/>
                  </a:cubicBezTo>
                  <a:cubicBezTo>
                    <a:pt x="5036" y="1270"/>
                    <a:pt x="4995" y="978"/>
                    <a:pt x="4849" y="775"/>
                  </a:cubicBezTo>
                  <a:cubicBezTo>
                    <a:pt x="4687" y="589"/>
                    <a:pt x="4476" y="451"/>
                    <a:pt x="4241" y="370"/>
                  </a:cubicBezTo>
                  <a:cubicBezTo>
                    <a:pt x="3680" y="128"/>
                    <a:pt x="3080" y="1"/>
                    <a:pt x="2474" y="1"/>
                  </a:cubicBezTo>
                  <a:close/>
                </a:path>
              </a:pathLst>
            </a:custGeom>
            <a:solidFill>
              <a:srgbClr val="1D2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50" name="Google Shape;1680;p51">
              <a:extLst>
                <a:ext uri="{FF2B5EF4-FFF2-40B4-BE49-F238E27FC236}">
                  <a16:creationId xmlns:a16="http://schemas.microsoft.com/office/drawing/2014/main" id="{A8BA10D1-911B-409E-AB88-9291D7E1D028}"/>
                </a:ext>
              </a:extLst>
            </p:cNvPr>
            <p:cNvSpPr/>
            <p:nvPr/>
          </p:nvSpPr>
          <p:spPr>
            <a:xfrm flipH="1">
              <a:off x="6575921" y="1620457"/>
              <a:ext cx="574400" cy="408639"/>
            </a:xfrm>
            <a:custGeom>
              <a:avLst/>
              <a:gdLst/>
              <a:ahLst/>
              <a:cxnLst/>
              <a:rect l="l" t="t" r="r" b="b"/>
              <a:pathLst>
                <a:path w="8968" h="6380" extrusionOk="0">
                  <a:moveTo>
                    <a:pt x="4888" y="1"/>
                  </a:moveTo>
                  <a:cubicBezTo>
                    <a:pt x="3889" y="1"/>
                    <a:pt x="3125" y="291"/>
                    <a:pt x="3122" y="291"/>
                  </a:cubicBezTo>
                  <a:cubicBezTo>
                    <a:pt x="284" y="1166"/>
                    <a:pt x="0" y="3923"/>
                    <a:pt x="0" y="4393"/>
                  </a:cubicBezTo>
                  <a:cubicBezTo>
                    <a:pt x="0" y="5082"/>
                    <a:pt x="390" y="6380"/>
                    <a:pt x="390" y="6380"/>
                  </a:cubicBezTo>
                  <a:cubicBezTo>
                    <a:pt x="1941" y="3285"/>
                    <a:pt x="5074" y="2257"/>
                    <a:pt x="6878" y="2257"/>
                  </a:cubicBezTo>
                  <a:cubicBezTo>
                    <a:pt x="6941" y="2257"/>
                    <a:pt x="7003" y="2258"/>
                    <a:pt x="7062" y="2261"/>
                  </a:cubicBezTo>
                  <a:cubicBezTo>
                    <a:pt x="7784" y="2293"/>
                    <a:pt x="8465" y="2601"/>
                    <a:pt x="8968" y="3128"/>
                  </a:cubicBezTo>
                  <a:lnTo>
                    <a:pt x="8968" y="3128"/>
                  </a:lnTo>
                  <a:cubicBezTo>
                    <a:pt x="8068" y="546"/>
                    <a:pt x="6257" y="1"/>
                    <a:pt x="4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681;p51">
              <a:extLst>
                <a:ext uri="{FF2B5EF4-FFF2-40B4-BE49-F238E27FC236}">
                  <a16:creationId xmlns:a16="http://schemas.microsoft.com/office/drawing/2014/main" id="{67B5D44C-7634-4889-9F66-5C1EC880B158}"/>
                </a:ext>
              </a:extLst>
            </p:cNvPr>
            <p:cNvSpPr/>
            <p:nvPr/>
          </p:nvSpPr>
          <p:spPr>
            <a:xfrm flipH="1">
              <a:off x="6381209" y="1628399"/>
              <a:ext cx="728120" cy="361754"/>
            </a:xfrm>
            <a:custGeom>
              <a:avLst/>
              <a:gdLst/>
              <a:ahLst/>
              <a:cxnLst/>
              <a:rect l="l" t="t" r="r" b="b"/>
              <a:pathLst>
                <a:path w="11368" h="5648" extrusionOk="0">
                  <a:moveTo>
                    <a:pt x="9797" y="0"/>
                  </a:moveTo>
                  <a:cubicBezTo>
                    <a:pt x="9430" y="0"/>
                    <a:pt x="9065" y="85"/>
                    <a:pt x="8709" y="183"/>
                  </a:cubicBezTo>
                  <a:cubicBezTo>
                    <a:pt x="7136" y="605"/>
                    <a:pt x="4866" y="1448"/>
                    <a:pt x="3487" y="2307"/>
                  </a:cubicBezTo>
                  <a:cubicBezTo>
                    <a:pt x="2117" y="3167"/>
                    <a:pt x="893" y="4294"/>
                    <a:pt x="1" y="5648"/>
                  </a:cubicBezTo>
                  <a:cubicBezTo>
                    <a:pt x="1" y="5648"/>
                    <a:pt x="3865" y="2313"/>
                    <a:pt x="6284" y="2313"/>
                  </a:cubicBezTo>
                  <a:cubicBezTo>
                    <a:pt x="6387" y="2313"/>
                    <a:pt x="6487" y="2319"/>
                    <a:pt x="6584" y="2331"/>
                  </a:cubicBezTo>
                  <a:cubicBezTo>
                    <a:pt x="8336" y="2559"/>
                    <a:pt x="8328" y="3653"/>
                    <a:pt x="8328" y="3653"/>
                  </a:cubicBezTo>
                  <a:cubicBezTo>
                    <a:pt x="8328" y="3653"/>
                    <a:pt x="9333" y="3126"/>
                    <a:pt x="9828" y="2769"/>
                  </a:cubicBezTo>
                  <a:cubicBezTo>
                    <a:pt x="10314" y="2404"/>
                    <a:pt x="11368" y="1496"/>
                    <a:pt x="11214" y="905"/>
                  </a:cubicBezTo>
                  <a:cubicBezTo>
                    <a:pt x="11100" y="434"/>
                    <a:pt x="10630" y="110"/>
                    <a:pt x="10152" y="29"/>
                  </a:cubicBezTo>
                  <a:cubicBezTo>
                    <a:pt x="10034" y="9"/>
                    <a:pt x="9915" y="0"/>
                    <a:pt x="9797" y="0"/>
                  </a:cubicBez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682;p51">
              <a:extLst>
                <a:ext uri="{FF2B5EF4-FFF2-40B4-BE49-F238E27FC236}">
                  <a16:creationId xmlns:a16="http://schemas.microsoft.com/office/drawing/2014/main" id="{52DAE869-8262-48B1-B434-777BAB87D674}"/>
                </a:ext>
              </a:extLst>
            </p:cNvPr>
            <p:cNvSpPr/>
            <p:nvPr/>
          </p:nvSpPr>
          <p:spPr>
            <a:xfrm flipH="1">
              <a:off x="6060767" y="2501081"/>
              <a:ext cx="1947953" cy="2410137"/>
            </a:xfrm>
            <a:custGeom>
              <a:avLst/>
              <a:gdLst/>
              <a:ahLst/>
              <a:cxnLst/>
              <a:rect l="l" t="t" r="r" b="b"/>
              <a:pathLst>
                <a:path w="30413" h="37629" extrusionOk="0">
                  <a:moveTo>
                    <a:pt x="14619" y="1"/>
                  </a:moveTo>
                  <a:lnTo>
                    <a:pt x="11805" y="1817"/>
                  </a:lnTo>
                  <a:lnTo>
                    <a:pt x="5781" y="4598"/>
                  </a:lnTo>
                  <a:cubicBezTo>
                    <a:pt x="4816" y="5036"/>
                    <a:pt x="4054" y="5830"/>
                    <a:pt x="3649" y="6819"/>
                  </a:cubicBezTo>
                  <a:lnTo>
                    <a:pt x="0" y="15722"/>
                  </a:lnTo>
                  <a:lnTo>
                    <a:pt x="8278" y="18170"/>
                  </a:lnTo>
                  <a:lnTo>
                    <a:pt x="8546" y="26772"/>
                  </a:lnTo>
                  <a:lnTo>
                    <a:pt x="6981" y="37612"/>
                  </a:lnTo>
                  <a:lnTo>
                    <a:pt x="30412" y="37629"/>
                  </a:lnTo>
                  <a:lnTo>
                    <a:pt x="29577" y="13508"/>
                  </a:lnTo>
                  <a:lnTo>
                    <a:pt x="26123" y="1460"/>
                  </a:lnTo>
                  <a:lnTo>
                    <a:pt x="23432" y="868"/>
                  </a:lnTo>
                  <a:lnTo>
                    <a:pt x="22337" y="592"/>
                  </a:lnTo>
                  <a:lnTo>
                    <a:pt x="20545" y="479"/>
                  </a:lnTo>
                  <a:lnTo>
                    <a:pt x="20545" y="479"/>
                  </a:lnTo>
                  <a:cubicBezTo>
                    <a:pt x="20545" y="479"/>
                    <a:pt x="20732" y="1630"/>
                    <a:pt x="19362" y="3065"/>
                  </a:cubicBezTo>
                  <a:cubicBezTo>
                    <a:pt x="19071" y="3368"/>
                    <a:pt x="18651" y="3497"/>
                    <a:pt x="18224" y="3497"/>
                  </a:cubicBezTo>
                  <a:cubicBezTo>
                    <a:pt x="18067" y="3497"/>
                    <a:pt x="17909" y="3479"/>
                    <a:pt x="17756" y="3446"/>
                  </a:cubicBezTo>
                  <a:cubicBezTo>
                    <a:pt x="17391" y="3373"/>
                    <a:pt x="15267" y="2927"/>
                    <a:pt x="14870" y="1728"/>
                  </a:cubicBezTo>
                  <a:cubicBezTo>
                    <a:pt x="14732" y="1322"/>
                    <a:pt x="14708" y="406"/>
                    <a:pt x="14619" y="1"/>
                  </a:cubicBez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1683;p51">
              <a:extLst>
                <a:ext uri="{FF2B5EF4-FFF2-40B4-BE49-F238E27FC236}">
                  <a16:creationId xmlns:a16="http://schemas.microsoft.com/office/drawing/2014/main" id="{F26D5EF0-2B39-4586-B382-29B4EE311D06}"/>
                </a:ext>
              </a:extLst>
            </p:cNvPr>
            <p:cNvSpPr/>
            <p:nvPr/>
          </p:nvSpPr>
          <p:spPr>
            <a:xfrm flipH="1">
              <a:off x="6458582" y="3326749"/>
              <a:ext cx="157371" cy="91463"/>
            </a:xfrm>
            <a:custGeom>
              <a:avLst/>
              <a:gdLst/>
              <a:ahLst/>
              <a:cxnLst/>
              <a:rect l="l" t="t" r="r" b="b"/>
              <a:pathLst>
                <a:path w="2457" h="1428" extrusionOk="0">
                  <a:moveTo>
                    <a:pt x="2457" y="1"/>
                  </a:moveTo>
                  <a:cubicBezTo>
                    <a:pt x="2457" y="1"/>
                    <a:pt x="1030" y="98"/>
                    <a:pt x="973" y="98"/>
                  </a:cubicBezTo>
                  <a:lnTo>
                    <a:pt x="0" y="1428"/>
                  </a:lnTo>
                  <a:lnTo>
                    <a:pt x="1257" y="1428"/>
                  </a:lnTo>
                  <a:cubicBezTo>
                    <a:pt x="1865" y="1039"/>
                    <a:pt x="2457" y="1"/>
                    <a:pt x="2457" y="1"/>
                  </a:cubicBez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1684;p51">
              <a:extLst>
                <a:ext uri="{FF2B5EF4-FFF2-40B4-BE49-F238E27FC236}">
                  <a16:creationId xmlns:a16="http://schemas.microsoft.com/office/drawing/2014/main" id="{8B54D0B7-1059-481C-9ADA-CC2F56286577}"/>
                </a:ext>
              </a:extLst>
            </p:cNvPr>
            <p:cNvSpPr/>
            <p:nvPr/>
          </p:nvSpPr>
          <p:spPr>
            <a:xfrm flipH="1">
              <a:off x="5641688" y="2589918"/>
              <a:ext cx="705831" cy="866212"/>
            </a:xfrm>
            <a:custGeom>
              <a:avLst/>
              <a:gdLst/>
              <a:ahLst/>
              <a:cxnLst/>
              <a:rect l="l" t="t" r="r" b="b"/>
              <a:pathLst>
                <a:path w="11020" h="13524" extrusionOk="0">
                  <a:moveTo>
                    <a:pt x="1" y="0"/>
                  </a:moveTo>
                  <a:lnTo>
                    <a:pt x="3082" y="12835"/>
                  </a:lnTo>
                  <a:lnTo>
                    <a:pt x="6195" y="13524"/>
                  </a:lnTo>
                  <a:lnTo>
                    <a:pt x="11019" y="7013"/>
                  </a:lnTo>
                  <a:cubicBezTo>
                    <a:pt x="11019" y="7013"/>
                    <a:pt x="4249" y="1849"/>
                    <a:pt x="3568" y="1168"/>
                  </a:cubicBezTo>
                  <a:cubicBezTo>
                    <a:pt x="2895" y="495"/>
                    <a:pt x="123" y="186"/>
                    <a:pt x="1" y="0"/>
                  </a:cubicBez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1685;p51">
              <a:extLst>
                <a:ext uri="{FF2B5EF4-FFF2-40B4-BE49-F238E27FC236}">
                  <a16:creationId xmlns:a16="http://schemas.microsoft.com/office/drawing/2014/main" id="{F986ECF6-6D25-43C3-8F91-1B826A4C5672}"/>
                </a:ext>
              </a:extLst>
            </p:cNvPr>
            <p:cNvSpPr/>
            <p:nvPr/>
          </p:nvSpPr>
          <p:spPr>
            <a:xfrm flipH="1">
              <a:off x="6164080" y="2667290"/>
              <a:ext cx="99790" cy="356246"/>
            </a:xfrm>
            <a:custGeom>
              <a:avLst/>
              <a:gdLst/>
              <a:ahLst/>
              <a:cxnLst/>
              <a:rect l="l" t="t" r="r" b="b"/>
              <a:pathLst>
                <a:path w="1558" h="5562" extrusionOk="0">
                  <a:moveTo>
                    <a:pt x="1557" y="0"/>
                  </a:moveTo>
                  <a:lnTo>
                    <a:pt x="1557" y="0"/>
                  </a:lnTo>
                  <a:cubicBezTo>
                    <a:pt x="1492" y="57"/>
                    <a:pt x="1444" y="114"/>
                    <a:pt x="1395" y="178"/>
                  </a:cubicBezTo>
                  <a:cubicBezTo>
                    <a:pt x="1338" y="243"/>
                    <a:pt x="1281" y="316"/>
                    <a:pt x="1225" y="389"/>
                  </a:cubicBezTo>
                  <a:cubicBezTo>
                    <a:pt x="1168" y="478"/>
                    <a:pt x="1095" y="576"/>
                    <a:pt x="1022" y="689"/>
                  </a:cubicBezTo>
                  <a:cubicBezTo>
                    <a:pt x="949" y="803"/>
                    <a:pt x="884" y="932"/>
                    <a:pt x="803" y="1070"/>
                  </a:cubicBezTo>
                  <a:cubicBezTo>
                    <a:pt x="722" y="1208"/>
                    <a:pt x="649" y="1362"/>
                    <a:pt x="576" y="1524"/>
                  </a:cubicBezTo>
                  <a:cubicBezTo>
                    <a:pt x="260" y="2230"/>
                    <a:pt x="65" y="2984"/>
                    <a:pt x="17" y="3762"/>
                  </a:cubicBezTo>
                  <a:cubicBezTo>
                    <a:pt x="8" y="3940"/>
                    <a:pt x="8" y="4111"/>
                    <a:pt x="8" y="4265"/>
                  </a:cubicBezTo>
                  <a:cubicBezTo>
                    <a:pt x="0" y="4427"/>
                    <a:pt x="17" y="4573"/>
                    <a:pt x="25" y="4703"/>
                  </a:cubicBezTo>
                  <a:cubicBezTo>
                    <a:pt x="33" y="4840"/>
                    <a:pt x="57" y="4962"/>
                    <a:pt x="65" y="5067"/>
                  </a:cubicBezTo>
                  <a:cubicBezTo>
                    <a:pt x="81" y="5157"/>
                    <a:pt x="98" y="5246"/>
                    <a:pt x="114" y="5335"/>
                  </a:cubicBezTo>
                  <a:cubicBezTo>
                    <a:pt x="130" y="5416"/>
                    <a:pt x="146" y="5489"/>
                    <a:pt x="171" y="5562"/>
                  </a:cubicBezTo>
                  <a:cubicBezTo>
                    <a:pt x="171" y="5489"/>
                    <a:pt x="154" y="5408"/>
                    <a:pt x="146" y="5335"/>
                  </a:cubicBezTo>
                  <a:cubicBezTo>
                    <a:pt x="130" y="5262"/>
                    <a:pt x="122" y="5173"/>
                    <a:pt x="106" y="5067"/>
                  </a:cubicBezTo>
                  <a:cubicBezTo>
                    <a:pt x="98" y="4954"/>
                    <a:pt x="90" y="4832"/>
                    <a:pt x="73" y="4703"/>
                  </a:cubicBezTo>
                  <a:cubicBezTo>
                    <a:pt x="65" y="4573"/>
                    <a:pt x="73" y="4427"/>
                    <a:pt x="65" y="4265"/>
                  </a:cubicBezTo>
                  <a:cubicBezTo>
                    <a:pt x="65" y="4111"/>
                    <a:pt x="73" y="3940"/>
                    <a:pt x="81" y="3770"/>
                  </a:cubicBezTo>
                  <a:cubicBezTo>
                    <a:pt x="114" y="3389"/>
                    <a:pt x="179" y="3008"/>
                    <a:pt x="268" y="2635"/>
                  </a:cubicBezTo>
                  <a:cubicBezTo>
                    <a:pt x="365" y="2262"/>
                    <a:pt x="487" y="1905"/>
                    <a:pt x="633" y="1549"/>
                  </a:cubicBezTo>
                  <a:cubicBezTo>
                    <a:pt x="706" y="1395"/>
                    <a:pt x="779" y="1241"/>
                    <a:pt x="852" y="1103"/>
                  </a:cubicBezTo>
                  <a:cubicBezTo>
                    <a:pt x="925" y="965"/>
                    <a:pt x="1006" y="843"/>
                    <a:pt x="1071" y="722"/>
                  </a:cubicBezTo>
                  <a:cubicBezTo>
                    <a:pt x="1135" y="600"/>
                    <a:pt x="1208" y="503"/>
                    <a:pt x="1265" y="414"/>
                  </a:cubicBezTo>
                  <a:cubicBezTo>
                    <a:pt x="1322" y="324"/>
                    <a:pt x="1379" y="251"/>
                    <a:pt x="1419" y="195"/>
                  </a:cubicBezTo>
                  <a:cubicBezTo>
                    <a:pt x="1468" y="130"/>
                    <a:pt x="1517" y="73"/>
                    <a:pt x="155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686;p51">
              <a:extLst>
                <a:ext uri="{FF2B5EF4-FFF2-40B4-BE49-F238E27FC236}">
                  <a16:creationId xmlns:a16="http://schemas.microsoft.com/office/drawing/2014/main" id="{B4C145A1-39FC-4864-A3E8-EC8FE12E9219}"/>
                </a:ext>
              </a:extLst>
            </p:cNvPr>
            <p:cNvSpPr/>
            <p:nvPr/>
          </p:nvSpPr>
          <p:spPr>
            <a:xfrm flipH="1">
              <a:off x="6112712" y="3194358"/>
              <a:ext cx="74810" cy="171462"/>
            </a:xfrm>
            <a:custGeom>
              <a:avLst/>
              <a:gdLst/>
              <a:ahLst/>
              <a:cxnLst/>
              <a:rect l="l" t="t" r="r" b="b"/>
              <a:pathLst>
                <a:path w="1168" h="2677" extrusionOk="0">
                  <a:moveTo>
                    <a:pt x="17" y="0"/>
                  </a:moveTo>
                  <a:cubicBezTo>
                    <a:pt x="17" y="0"/>
                    <a:pt x="17" y="0"/>
                    <a:pt x="16" y="0"/>
                  </a:cubicBezTo>
                  <a:cubicBezTo>
                    <a:pt x="0" y="9"/>
                    <a:pt x="235" y="617"/>
                    <a:pt x="552" y="1354"/>
                  </a:cubicBezTo>
                  <a:cubicBezTo>
                    <a:pt x="858" y="2087"/>
                    <a:pt x="1124" y="2676"/>
                    <a:pt x="1143" y="2676"/>
                  </a:cubicBezTo>
                  <a:cubicBezTo>
                    <a:pt x="1143" y="2676"/>
                    <a:pt x="1143" y="2676"/>
                    <a:pt x="1143" y="2676"/>
                  </a:cubicBezTo>
                  <a:cubicBezTo>
                    <a:pt x="1168" y="2668"/>
                    <a:pt x="924" y="2068"/>
                    <a:pt x="616" y="1330"/>
                  </a:cubicBezTo>
                  <a:cubicBezTo>
                    <a:pt x="302" y="597"/>
                    <a:pt x="36" y="0"/>
                    <a:pt x="1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687;p51">
              <a:extLst>
                <a:ext uri="{FF2B5EF4-FFF2-40B4-BE49-F238E27FC236}">
                  <a16:creationId xmlns:a16="http://schemas.microsoft.com/office/drawing/2014/main" id="{58AA30DE-1D52-480B-9EE7-7779F1488174}"/>
                </a:ext>
              </a:extLst>
            </p:cNvPr>
            <p:cNvSpPr/>
            <p:nvPr/>
          </p:nvSpPr>
          <p:spPr>
            <a:xfrm flipH="1">
              <a:off x="7477937" y="2873403"/>
              <a:ext cx="196377" cy="190164"/>
            </a:xfrm>
            <a:custGeom>
              <a:avLst/>
              <a:gdLst/>
              <a:ahLst/>
              <a:cxnLst/>
              <a:rect l="l" t="t" r="r" b="b"/>
              <a:pathLst>
                <a:path w="3066" h="2969" extrusionOk="0">
                  <a:moveTo>
                    <a:pt x="9" y="1"/>
                  </a:moveTo>
                  <a:cubicBezTo>
                    <a:pt x="1" y="9"/>
                    <a:pt x="220" y="122"/>
                    <a:pt x="544" y="325"/>
                  </a:cubicBezTo>
                  <a:cubicBezTo>
                    <a:pt x="1403" y="876"/>
                    <a:pt x="2141" y="1590"/>
                    <a:pt x="2717" y="2433"/>
                  </a:cubicBezTo>
                  <a:cubicBezTo>
                    <a:pt x="2932" y="2759"/>
                    <a:pt x="3045" y="2969"/>
                    <a:pt x="3064" y="2969"/>
                  </a:cubicBezTo>
                  <a:cubicBezTo>
                    <a:pt x="3065" y="2969"/>
                    <a:pt x="3065" y="2968"/>
                    <a:pt x="3065" y="2968"/>
                  </a:cubicBezTo>
                  <a:cubicBezTo>
                    <a:pt x="3049" y="2912"/>
                    <a:pt x="3025" y="2863"/>
                    <a:pt x="2992" y="2814"/>
                  </a:cubicBezTo>
                  <a:cubicBezTo>
                    <a:pt x="2944" y="2717"/>
                    <a:pt x="2863" y="2579"/>
                    <a:pt x="2765" y="2409"/>
                  </a:cubicBezTo>
                  <a:cubicBezTo>
                    <a:pt x="2206" y="1541"/>
                    <a:pt x="1452" y="812"/>
                    <a:pt x="568" y="285"/>
                  </a:cubicBezTo>
                  <a:cubicBezTo>
                    <a:pt x="406" y="187"/>
                    <a:pt x="268" y="106"/>
                    <a:pt x="163" y="66"/>
                  </a:cubicBezTo>
                  <a:cubicBezTo>
                    <a:pt x="114" y="33"/>
                    <a:pt x="57" y="17"/>
                    <a:pt x="9" y="1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688;p51">
              <a:extLst>
                <a:ext uri="{FF2B5EF4-FFF2-40B4-BE49-F238E27FC236}">
                  <a16:creationId xmlns:a16="http://schemas.microsoft.com/office/drawing/2014/main" id="{BBEDA122-7A5E-4263-85B9-B27A5646C5C0}"/>
                </a:ext>
              </a:extLst>
            </p:cNvPr>
            <p:cNvSpPr/>
            <p:nvPr/>
          </p:nvSpPr>
          <p:spPr>
            <a:xfrm flipH="1">
              <a:off x="6218650" y="3302346"/>
              <a:ext cx="285663" cy="91976"/>
            </a:xfrm>
            <a:custGeom>
              <a:avLst/>
              <a:gdLst/>
              <a:ahLst/>
              <a:cxnLst/>
              <a:rect l="l" t="t" r="r" b="b"/>
              <a:pathLst>
                <a:path w="4460" h="1436" extrusionOk="0">
                  <a:moveTo>
                    <a:pt x="973" y="1"/>
                  </a:moveTo>
                  <a:cubicBezTo>
                    <a:pt x="682" y="577"/>
                    <a:pt x="0" y="1412"/>
                    <a:pt x="0" y="1412"/>
                  </a:cubicBezTo>
                  <a:lnTo>
                    <a:pt x="4460" y="1436"/>
                  </a:lnTo>
                  <a:lnTo>
                    <a:pt x="4460" y="1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689;p51">
              <a:extLst>
                <a:ext uri="{FF2B5EF4-FFF2-40B4-BE49-F238E27FC236}">
                  <a16:creationId xmlns:a16="http://schemas.microsoft.com/office/drawing/2014/main" id="{E66530A2-3ACD-418C-97C3-6173FAE54E63}"/>
                </a:ext>
              </a:extLst>
            </p:cNvPr>
            <p:cNvSpPr/>
            <p:nvPr/>
          </p:nvSpPr>
          <p:spPr>
            <a:xfrm flipH="1">
              <a:off x="6575921" y="2632447"/>
              <a:ext cx="663238" cy="317240"/>
            </a:xfrm>
            <a:custGeom>
              <a:avLst/>
              <a:gdLst/>
              <a:ahLst/>
              <a:cxnLst/>
              <a:rect l="l" t="t" r="r" b="b"/>
              <a:pathLst>
                <a:path w="10355" h="4953" extrusionOk="0">
                  <a:moveTo>
                    <a:pt x="9" y="1"/>
                  </a:moveTo>
                  <a:lnTo>
                    <a:pt x="1" y="90"/>
                  </a:lnTo>
                  <a:cubicBezTo>
                    <a:pt x="131" y="1209"/>
                    <a:pt x="269" y="2360"/>
                    <a:pt x="820" y="3341"/>
                  </a:cubicBezTo>
                  <a:cubicBezTo>
                    <a:pt x="1322" y="4234"/>
                    <a:pt x="2266" y="4952"/>
                    <a:pt x="3269" y="4952"/>
                  </a:cubicBezTo>
                  <a:cubicBezTo>
                    <a:pt x="3368" y="4952"/>
                    <a:pt x="3468" y="4945"/>
                    <a:pt x="3568" y="4930"/>
                  </a:cubicBezTo>
                  <a:cubicBezTo>
                    <a:pt x="4314" y="4825"/>
                    <a:pt x="4939" y="4322"/>
                    <a:pt x="5449" y="3771"/>
                  </a:cubicBezTo>
                  <a:cubicBezTo>
                    <a:pt x="5952" y="3212"/>
                    <a:pt x="6374" y="2587"/>
                    <a:pt x="6933" y="2076"/>
                  </a:cubicBezTo>
                  <a:cubicBezTo>
                    <a:pt x="7274" y="2417"/>
                    <a:pt x="7630" y="2774"/>
                    <a:pt x="8044" y="3033"/>
                  </a:cubicBezTo>
                  <a:cubicBezTo>
                    <a:pt x="8409" y="3258"/>
                    <a:pt x="8828" y="3409"/>
                    <a:pt x="9244" y="3409"/>
                  </a:cubicBezTo>
                  <a:cubicBezTo>
                    <a:pt x="9309" y="3409"/>
                    <a:pt x="9374" y="3406"/>
                    <a:pt x="9438" y="3398"/>
                  </a:cubicBezTo>
                  <a:cubicBezTo>
                    <a:pt x="9925" y="3341"/>
                    <a:pt x="10192" y="3147"/>
                    <a:pt x="10355" y="2685"/>
                  </a:cubicBezTo>
                  <a:lnTo>
                    <a:pt x="10355" y="2685"/>
                  </a:lnTo>
                  <a:cubicBezTo>
                    <a:pt x="10087" y="2767"/>
                    <a:pt x="9882" y="2801"/>
                    <a:pt x="9679" y="2801"/>
                  </a:cubicBezTo>
                  <a:cubicBezTo>
                    <a:pt x="9481" y="2801"/>
                    <a:pt x="9285" y="2769"/>
                    <a:pt x="9033" y="2717"/>
                  </a:cubicBezTo>
                  <a:cubicBezTo>
                    <a:pt x="8457" y="2612"/>
                    <a:pt x="7914" y="2360"/>
                    <a:pt x="7460" y="1995"/>
                  </a:cubicBezTo>
                  <a:cubicBezTo>
                    <a:pt x="7162" y="1768"/>
                    <a:pt x="7054" y="1419"/>
                    <a:pt x="6694" y="1419"/>
                  </a:cubicBezTo>
                  <a:cubicBezTo>
                    <a:pt x="6682" y="1419"/>
                    <a:pt x="6670" y="1419"/>
                    <a:pt x="6657" y="1420"/>
                  </a:cubicBezTo>
                  <a:cubicBezTo>
                    <a:pt x="6301" y="1436"/>
                    <a:pt x="6017" y="1720"/>
                    <a:pt x="5782" y="1995"/>
                  </a:cubicBezTo>
                  <a:cubicBezTo>
                    <a:pt x="5401" y="2425"/>
                    <a:pt x="4987" y="2830"/>
                    <a:pt x="4541" y="3187"/>
                  </a:cubicBezTo>
                  <a:cubicBezTo>
                    <a:pt x="4126" y="3517"/>
                    <a:pt x="3725" y="3747"/>
                    <a:pt x="3200" y="3747"/>
                  </a:cubicBezTo>
                  <a:cubicBezTo>
                    <a:pt x="3183" y="3747"/>
                    <a:pt x="3165" y="3747"/>
                    <a:pt x="3147" y="3747"/>
                  </a:cubicBezTo>
                  <a:cubicBezTo>
                    <a:pt x="2247" y="3730"/>
                    <a:pt x="1509" y="3017"/>
                    <a:pt x="1006" y="2263"/>
                  </a:cubicBezTo>
                  <a:cubicBezTo>
                    <a:pt x="552" y="1574"/>
                    <a:pt x="212" y="804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690;p51">
              <a:extLst>
                <a:ext uri="{FF2B5EF4-FFF2-40B4-BE49-F238E27FC236}">
                  <a16:creationId xmlns:a16="http://schemas.microsoft.com/office/drawing/2014/main" id="{ACF5A747-5586-4E7C-9B8D-6807D198687A}"/>
                </a:ext>
              </a:extLst>
            </p:cNvPr>
            <p:cNvSpPr/>
            <p:nvPr/>
          </p:nvSpPr>
          <p:spPr>
            <a:xfrm flipH="1">
              <a:off x="6558243" y="3372673"/>
              <a:ext cx="481464" cy="641205"/>
            </a:xfrm>
            <a:custGeom>
              <a:avLst/>
              <a:gdLst/>
              <a:ahLst/>
              <a:cxnLst/>
              <a:rect l="l" t="t" r="r" b="b"/>
              <a:pathLst>
                <a:path w="7517" h="10011" extrusionOk="0">
                  <a:moveTo>
                    <a:pt x="1746" y="0"/>
                  </a:moveTo>
                  <a:cubicBezTo>
                    <a:pt x="1567" y="0"/>
                    <a:pt x="1433" y="48"/>
                    <a:pt x="1403" y="54"/>
                  </a:cubicBezTo>
                  <a:cubicBezTo>
                    <a:pt x="1322" y="62"/>
                    <a:pt x="1662" y="1441"/>
                    <a:pt x="1768" y="1814"/>
                  </a:cubicBezTo>
                  <a:cubicBezTo>
                    <a:pt x="1865" y="2178"/>
                    <a:pt x="1111" y="4822"/>
                    <a:pt x="1111" y="4822"/>
                  </a:cubicBezTo>
                  <a:lnTo>
                    <a:pt x="0" y="6435"/>
                  </a:lnTo>
                  <a:lnTo>
                    <a:pt x="2700" y="10010"/>
                  </a:lnTo>
                  <a:lnTo>
                    <a:pt x="3811" y="9727"/>
                  </a:lnTo>
                  <a:lnTo>
                    <a:pt x="6624" y="8713"/>
                  </a:lnTo>
                  <a:cubicBezTo>
                    <a:pt x="6624" y="8713"/>
                    <a:pt x="7281" y="8113"/>
                    <a:pt x="7257" y="7862"/>
                  </a:cubicBezTo>
                  <a:cubicBezTo>
                    <a:pt x="7232" y="7700"/>
                    <a:pt x="7151" y="7554"/>
                    <a:pt x="7030" y="7440"/>
                  </a:cubicBezTo>
                  <a:lnTo>
                    <a:pt x="7468" y="6986"/>
                  </a:lnTo>
                  <a:cubicBezTo>
                    <a:pt x="7508" y="6792"/>
                    <a:pt x="7516" y="6597"/>
                    <a:pt x="7484" y="6403"/>
                  </a:cubicBezTo>
                  <a:cubicBezTo>
                    <a:pt x="7427" y="6135"/>
                    <a:pt x="6965" y="6005"/>
                    <a:pt x="6965" y="6005"/>
                  </a:cubicBezTo>
                  <a:lnTo>
                    <a:pt x="7078" y="5876"/>
                  </a:lnTo>
                  <a:cubicBezTo>
                    <a:pt x="7241" y="5697"/>
                    <a:pt x="7305" y="5438"/>
                    <a:pt x="7232" y="5203"/>
                  </a:cubicBezTo>
                  <a:cubicBezTo>
                    <a:pt x="7216" y="5170"/>
                    <a:pt x="7208" y="5130"/>
                    <a:pt x="7192" y="5089"/>
                  </a:cubicBezTo>
                  <a:cubicBezTo>
                    <a:pt x="7078" y="4805"/>
                    <a:pt x="6705" y="4611"/>
                    <a:pt x="6705" y="4611"/>
                  </a:cubicBezTo>
                  <a:cubicBezTo>
                    <a:pt x="6705" y="4611"/>
                    <a:pt x="7005" y="4189"/>
                    <a:pt x="6965" y="4003"/>
                  </a:cubicBezTo>
                  <a:cubicBezTo>
                    <a:pt x="6932" y="3816"/>
                    <a:pt x="6535" y="3257"/>
                    <a:pt x="6097" y="3151"/>
                  </a:cubicBezTo>
                  <a:cubicBezTo>
                    <a:pt x="6060" y="3142"/>
                    <a:pt x="6007" y="3138"/>
                    <a:pt x="5941" y="3138"/>
                  </a:cubicBezTo>
                  <a:cubicBezTo>
                    <a:pt x="5486" y="3138"/>
                    <a:pt x="4429" y="3341"/>
                    <a:pt x="3762" y="3476"/>
                  </a:cubicBezTo>
                  <a:cubicBezTo>
                    <a:pt x="3730" y="3482"/>
                    <a:pt x="3698" y="3485"/>
                    <a:pt x="3667" y="3485"/>
                  </a:cubicBezTo>
                  <a:cubicBezTo>
                    <a:pt x="3405" y="3485"/>
                    <a:pt x="3177" y="3281"/>
                    <a:pt x="3162" y="3013"/>
                  </a:cubicBezTo>
                  <a:cubicBezTo>
                    <a:pt x="3130" y="2422"/>
                    <a:pt x="3041" y="1522"/>
                    <a:pt x="2757" y="833"/>
                  </a:cubicBezTo>
                  <a:cubicBezTo>
                    <a:pt x="2477" y="136"/>
                    <a:pt x="2047" y="0"/>
                    <a:pt x="1746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691;p51">
              <a:extLst>
                <a:ext uri="{FF2B5EF4-FFF2-40B4-BE49-F238E27FC236}">
                  <a16:creationId xmlns:a16="http://schemas.microsoft.com/office/drawing/2014/main" id="{C5010718-382F-43E7-9F14-4BE1D0B65379}"/>
                </a:ext>
              </a:extLst>
            </p:cNvPr>
            <p:cNvSpPr/>
            <p:nvPr/>
          </p:nvSpPr>
          <p:spPr>
            <a:xfrm flipH="1">
              <a:off x="6792474" y="3538627"/>
              <a:ext cx="1228799" cy="955114"/>
            </a:xfrm>
            <a:custGeom>
              <a:avLst/>
              <a:gdLst/>
              <a:ahLst/>
              <a:cxnLst/>
              <a:rect l="l" t="t" r="r" b="b"/>
              <a:pathLst>
                <a:path w="19185" h="14912" extrusionOk="0">
                  <a:moveTo>
                    <a:pt x="1810" y="1"/>
                  </a:moveTo>
                  <a:lnTo>
                    <a:pt x="212" y="8725"/>
                  </a:lnTo>
                  <a:cubicBezTo>
                    <a:pt x="1" y="12104"/>
                    <a:pt x="2330" y="14912"/>
                    <a:pt x="5411" y="14912"/>
                  </a:cubicBezTo>
                  <a:cubicBezTo>
                    <a:pt x="5872" y="14912"/>
                    <a:pt x="6349" y="14849"/>
                    <a:pt x="6837" y="14716"/>
                  </a:cubicBezTo>
                  <a:cubicBezTo>
                    <a:pt x="7550" y="14522"/>
                    <a:pt x="8231" y="14214"/>
                    <a:pt x="8847" y="13800"/>
                  </a:cubicBezTo>
                  <a:lnTo>
                    <a:pt x="19185" y="6868"/>
                  </a:lnTo>
                  <a:lnTo>
                    <a:pt x="16582" y="2141"/>
                  </a:lnTo>
                  <a:lnTo>
                    <a:pt x="7145" y="6990"/>
                  </a:lnTo>
                  <a:lnTo>
                    <a:pt x="8215" y="189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692;p51">
              <a:extLst>
                <a:ext uri="{FF2B5EF4-FFF2-40B4-BE49-F238E27FC236}">
                  <a16:creationId xmlns:a16="http://schemas.microsoft.com/office/drawing/2014/main" id="{503B5F8E-B0E8-43A2-BD15-568BBFE885A4}"/>
                </a:ext>
              </a:extLst>
            </p:cNvPr>
            <p:cNvSpPr/>
            <p:nvPr/>
          </p:nvSpPr>
          <p:spPr>
            <a:xfrm flipH="1">
              <a:off x="7559985" y="3980059"/>
              <a:ext cx="96651" cy="181838"/>
            </a:xfrm>
            <a:custGeom>
              <a:avLst/>
              <a:gdLst/>
              <a:ahLst/>
              <a:cxnLst/>
              <a:rect l="l" t="t" r="r" b="b"/>
              <a:pathLst>
                <a:path w="1509" h="2839" extrusionOk="0">
                  <a:moveTo>
                    <a:pt x="1500" y="0"/>
                  </a:moveTo>
                  <a:lnTo>
                    <a:pt x="1500" y="0"/>
                  </a:lnTo>
                  <a:cubicBezTo>
                    <a:pt x="1460" y="17"/>
                    <a:pt x="1419" y="33"/>
                    <a:pt x="1379" y="57"/>
                  </a:cubicBezTo>
                  <a:cubicBezTo>
                    <a:pt x="1265" y="106"/>
                    <a:pt x="1160" y="171"/>
                    <a:pt x="1062" y="244"/>
                  </a:cubicBezTo>
                  <a:cubicBezTo>
                    <a:pt x="390" y="730"/>
                    <a:pt x="0" y="1517"/>
                    <a:pt x="17" y="2344"/>
                  </a:cubicBezTo>
                  <a:cubicBezTo>
                    <a:pt x="17" y="2465"/>
                    <a:pt x="33" y="2587"/>
                    <a:pt x="57" y="2708"/>
                  </a:cubicBezTo>
                  <a:cubicBezTo>
                    <a:pt x="57" y="2749"/>
                    <a:pt x="73" y="2798"/>
                    <a:pt x="90" y="2838"/>
                  </a:cubicBezTo>
                  <a:cubicBezTo>
                    <a:pt x="98" y="2838"/>
                    <a:pt x="57" y="2652"/>
                    <a:pt x="73" y="2344"/>
                  </a:cubicBezTo>
                  <a:cubicBezTo>
                    <a:pt x="90" y="1541"/>
                    <a:pt x="462" y="779"/>
                    <a:pt x="1095" y="284"/>
                  </a:cubicBezTo>
                  <a:cubicBezTo>
                    <a:pt x="1338" y="98"/>
                    <a:pt x="1508" y="17"/>
                    <a:pt x="1500" y="0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693;p51">
              <a:extLst>
                <a:ext uri="{FF2B5EF4-FFF2-40B4-BE49-F238E27FC236}">
                  <a16:creationId xmlns:a16="http://schemas.microsoft.com/office/drawing/2014/main" id="{887272F5-BF84-4074-8250-8185463E32A5}"/>
                </a:ext>
              </a:extLst>
            </p:cNvPr>
            <p:cNvSpPr/>
            <p:nvPr/>
          </p:nvSpPr>
          <p:spPr>
            <a:xfrm flipH="1">
              <a:off x="5046023" y="3075417"/>
              <a:ext cx="904706" cy="1421910"/>
            </a:xfrm>
            <a:custGeom>
              <a:avLst/>
              <a:gdLst/>
              <a:ahLst/>
              <a:cxnLst/>
              <a:rect l="l" t="t" r="r" b="b"/>
              <a:pathLst>
                <a:path w="14125" h="22200" extrusionOk="0">
                  <a:moveTo>
                    <a:pt x="0" y="5944"/>
                  </a:moveTo>
                  <a:lnTo>
                    <a:pt x="0" y="5944"/>
                  </a:lnTo>
                  <a:cubicBezTo>
                    <a:pt x="0" y="5944"/>
                    <a:pt x="0" y="5944"/>
                    <a:pt x="0" y="5944"/>
                  </a:cubicBezTo>
                  <a:lnTo>
                    <a:pt x="0" y="5944"/>
                  </a:lnTo>
                  <a:close/>
                  <a:moveTo>
                    <a:pt x="4411" y="1"/>
                  </a:moveTo>
                  <a:lnTo>
                    <a:pt x="0" y="5944"/>
                  </a:lnTo>
                  <a:lnTo>
                    <a:pt x="0" y="5944"/>
                  </a:lnTo>
                  <a:cubicBezTo>
                    <a:pt x="1" y="5943"/>
                    <a:pt x="2" y="5942"/>
                    <a:pt x="4" y="5942"/>
                  </a:cubicBezTo>
                  <a:cubicBezTo>
                    <a:pt x="209" y="5942"/>
                    <a:pt x="7362" y="10306"/>
                    <a:pt x="7362" y="10306"/>
                  </a:cubicBezTo>
                  <a:lnTo>
                    <a:pt x="9705" y="20959"/>
                  </a:lnTo>
                  <a:lnTo>
                    <a:pt x="13070" y="22200"/>
                  </a:lnTo>
                  <a:cubicBezTo>
                    <a:pt x="13070" y="22200"/>
                    <a:pt x="14124" y="10338"/>
                    <a:pt x="13321" y="8490"/>
                  </a:cubicBezTo>
                  <a:cubicBezTo>
                    <a:pt x="12519" y="6641"/>
                    <a:pt x="4411" y="1"/>
                    <a:pt x="4411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694;p51">
              <a:extLst>
                <a:ext uri="{FF2B5EF4-FFF2-40B4-BE49-F238E27FC236}">
                  <a16:creationId xmlns:a16="http://schemas.microsoft.com/office/drawing/2014/main" id="{952831C2-155A-47C8-B891-69D96C136A70}"/>
                </a:ext>
              </a:extLst>
            </p:cNvPr>
            <p:cNvSpPr/>
            <p:nvPr/>
          </p:nvSpPr>
          <p:spPr>
            <a:xfrm flipH="1">
              <a:off x="5375816" y="3682483"/>
              <a:ext cx="93513" cy="59887"/>
            </a:xfrm>
            <a:custGeom>
              <a:avLst/>
              <a:gdLst/>
              <a:ahLst/>
              <a:cxnLst/>
              <a:rect l="l" t="t" r="r" b="b"/>
              <a:pathLst>
                <a:path w="1460" h="935" extrusionOk="0">
                  <a:moveTo>
                    <a:pt x="1443" y="1"/>
                  </a:moveTo>
                  <a:cubicBezTo>
                    <a:pt x="1420" y="1"/>
                    <a:pt x="1162" y="280"/>
                    <a:pt x="770" y="536"/>
                  </a:cubicBezTo>
                  <a:cubicBezTo>
                    <a:pt x="373" y="795"/>
                    <a:pt x="0" y="909"/>
                    <a:pt x="0" y="933"/>
                  </a:cubicBezTo>
                  <a:cubicBezTo>
                    <a:pt x="1" y="934"/>
                    <a:pt x="4" y="935"/>
                    <a:pt x="8" y="935"/>
                  </a:cubicBezTo>
                  <a:cubicBezTo>
                    <a:pt x="67" y="935"/>
                    <a:pt x="429" y="841"/>
                    <a:pt x="811" y="601"/>
                  </a:cubicBezTo>
                  <a:cubicBezTo>
                    <a:pt x="1216" y="341"/>
                    <a:pt x="1460" y="17"/>
                    <a:pt x="1443" y="1"/>
                  </a:cubicBezTo>
                  <a:cubicBezTo>
                    <a:pt x="1443" y="1"/>
                    <a:pt x="1443" y="1"/>
                    <a:pt x="1443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1695;p51">
              <a:extLst>
                <a:ext uri="{FF2B5EF4-FFF2-40B4-BE49-F238E27FC236}">
                  <a16:creationId xmlns:a16="http://schemas.microsoft.com/office/drawing/2014/main" id="{49C4BA0F-B5F6-4682-A20E-BE8091A94F78}"/>
                </a:ext>
              </a:extLst>
            </p:cNvPr>
            <p:cNvSpPr/>
            <p:nvPr/>
          </p:nvSpPr>
          <p:spPr>
            <a:xfrm flipH="1">
              <a:off x="5728924" y="3428012"/>
              <a:ext cx="783716" cy="684502"/>
            </a:xfrm>
            <a:custGeom>
              <a:avLst/>
              <a:gdLst/>
              <a:ahLst/>
              <a:cxnLst/>
              <a:rect l="l" t="t" r="r" b="b"/>
              <a:pathLst>
                <a:path w="12236" h="10687" extrusionOk="0">
                  <a:moveTo>
                    <a:pt x="10184" y="1"/>
                  </a:moveTo>
                  <a:lnTo>
                    <a:pt x="1" y="463"/>
                  </a:lnTo>
                  <a:lnTo>
                    <a:pt x="568" y="10687"/>
                  </a:lnTo>
                  <a:lnTo>
                    <a:pt x="12235" y="9901"/>
                  </a:lnTo>
                  <a:lnTo>
                    <a:pt x="11879" y="2287"/>
                  </a:lnTo>
                  <a:lnTo>
                    <a:pt x="10184" y="1"/>
                  </a:lnTo>
                  <a:close/>
                </a:path>
              </a:pathLst>
            </a:custGeom>
            <a:solidFill>
              <a:srgbClr val="1D2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1696;p51">
              <a:extLst>
                <a:ext uri="{FF2B5EF4-FFF2-40B4-BE49-F238E27FC236}">
                  <a16:creationId xmlns:a16="http://schemas.microsoft.com/office/drawing/2014/main" id="{5E71F0F3-F391-4B9C-A65B-06C1C100A1DE}"/>
                </a:ext>
              </a:extLst>
            </p:cNvPr>
            <p:cNvSpPr/>
            <p:nvPr/>
          </p:nvSpPr>
          <p:spPr>
            <a:xfrm flipH="1">
              <a:off x="5317147" y="4046543"/>
              <a:ext cx="1365290" cy="686552"/>
            </a:xfrm>
            <a:custGeom>
              <a:avLst/>
              <a:gdLst/>
              <a:ahLst/>
              <a:cxnLst/>
              <a:rect l="l" t="t" r="r" b="b"/>
              <a:pathLst>
                <a:path w="21316" h="10719" extrusionOk="0">
                  <a:moveTo>
                    <a:pt x="17886" y="0"/>
                  </a:moveTo>
                  <a:lnTo>
                    <a:pt x="0" y="1257"/>
                  </a:lnTo>
                  <a:cubicBezTo>
                    <a:pt x="33" y="1460"/>
                    <a:pt x="1022" y="10719"/>
                    <a:pt x="1022" y="10719"/>
                  </a:cubicBezTo>
                  <a:lnTo>
                    <a:pt x="18381" y="9519"/>
                  </a:lnTo>
                  <a:lnTo>
                    <a:pt x="21316" y="9122"/>
                  </a:lnTo>
                  <a:lnTo>
                    <a:pt x="19962" y="4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1697;p51">
              <a:extLst>
                <a:ext uri="{FF2B5EF4-FFF2-40B4-BE49-F238E27FC236}">
                  <a16:creationId xmlns:a16="http://schemas.microsoft.com/office/drawing/2014/main" id="{5FCE8B85-3123-460E-801C-6922F45B485C}"/>
                </a:ext>
              </a:extLst>
            </p:cNvPr>
            <p:cNvSpPr/>
            <p:nvPr/>
          </p:nvSpPr>
          <p:spPr>
            <a:xfrm flipH="1">
              <a:off x="5459402" y="4046543"/>
              <a:ext cx="1223035" cy="686552"/>
            </a:xfrm>
            <a:custGeom>
              <a:avLst/>
              <a:gdLst/>
              <a:ahLst/>
              <a:cxnLst/>
              <a:rect l="l" t="t" r="r" b="b"/>
              <a:pathLst>
                <a:path w="19095" h="10719" extrusionOk="0">
                  <a:moveTo>
                    <a:pt x="17886" y="0"/>
                  </a:moveTo>
                  <a:lnTo>
                    <a:pt x="0" y="1257"/>
                  </a:lnTo>
                  <a:cubicBezTo>
                    <a:pt x="33" y="1460"/>
                    <a:pt x="1022" y="10719"/>
                    <a:pt x="1022" y="10719"/>
                  </a:cubicBezTo>
                  <a:lnTo>
                    <a:pt x="19094" y="9462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1698;p51">
              <a:extLst>
                <a:ext uri="{FF2B5EF4-FFF2-40B4-BE49-F238E27FC236}">
                  <a16:creationId xmlns:a16="http://schemas.microsoft.com/office/drawing/2014/main" id="{F156CF61-6EEA-410F-8155-C18DCA22EE25}"/>
                </a:ext>
              </a:extLst>
            </p:cNvPr>
            <p:cNvSpPr/>
            <p:nvPr/>
          </p:nvSpPr>
          <p:spPr>
            <a:xfrm flipH="1">
              <a:off x="5841076" y="3428012"/>
              <a:ext cx="671564" cy="684502"/>
            </a:xfrm>
            <a:custGeom>
              <a:avLst/>
              <a:gdLst/>
              <a:ahLst/>
              <a:cxnLst/>
              <a:rect l="l" t="t" r="r" b="b"/>
              <a:pathLst>
                <a:path w="10485" h="10687" extrusionOk="0">
                  <a:moveTo>
                    <a:pt x="10184" y="1"/>
                  </a:moveTo>
                  <a:lnTo>
                    <a:pt x="1" y="463"/>
                  </a:lnTo>
                  <a:lnTo>
                    <a:pt x="568" y="10687"/>
                  </a:lnTo>
                  <a:lnTo>
                    <a:pt x="10484" y="10022"/>
                  </a:lnTo>
                  <a:lnTo>
                    <a:pt x="10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1699;p51">
              <a:extLst>
                <a:ext uri="{FF2B5EF4-FFF2-40B4-BE49-F238E27FC236}">
                  <a16:creationId xmlns:a16="http://schemas.microsoft.com/office/drawing/2014/main" id="{351BE633-A97F-493B-BCCA-4E8B15479255}"/>
                </a:ext>
              </a:extLst>
            </p:cNvPr>
            <p:cNvSpPr/>
            <p:nvPr/>
          </p:nvSpPr>
          <p:spPr>
            <a:xfrm flipH="1">
              <a:off x="6150117" y="3441014"/>
              <a:ext cx="125730" cy="207778"/>
            </a:xfrm>
            <a:custGeom>
              <a:avLst/>
              <a:gdLst/>
              <a:ahLst/>
              <a:cxnLst/>
              <a:rect l="l" t="t" r="r" b="b"/>
              <a:pathLst>
                <a:path w="1963" h="3244" extrusionOk="0">
                  <a:moveTo>
                    <a:pt x="1963" y="1"/>
                  </a:moveTo>
                  <a:lnTo>
                    <a:pt x="1" y="90"/>
                  </a:lnTo>
                  <a:lnTo>
                    <a:pt x="204" y="3244"/>
                  </a:lnTo>
                  <a:lnTo>
                    <a:pt x="739" y="2936"/>
                  </a:lnTo>
                  <a:lnTo>
                    <a:pt x="1031" y="3244"/>
                  </a:lnTo>
                  <a:lnTo>
                    <a:pt x="1395" y="2936"/>
                  </a:lnTo>
                  <a:lnTo>
                    <a:pt x="1963" y="3244"/>
                  </a:lnTo>
                  <a:lnTo>
                    <a:pt x="1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1700;p51">
              <a:extLst>
                <a:ext uri="{FF2B5EF4-FFF2-40B4-BE49-F238E27FC236}">
                  <a16:creationId xmlns:a16="http://schemas.microsoft.com/office/drawing/2014/main" id="{F5B9C265-A619-4EF5-9ADF-0CE380D92742}"/>
                </a:ext>
              </a:extLst>
            </p:cNvPr>
            <p:cNvSpPr/>
            <p:nvPr/>
          </p:nvSpPr>
          <p:spPr>
            <a:xfrm flipH="1">
              <a:off x="5588719" y="3591596"/>
              <a:ext cx="465387" cy="491840"/>
            </a:xfrm>
            <a:custGeom>
              <a:avLst/>
              <a:gdLst/>
              <a:ahLst/>
              <a:cxnLst/>
              <a:rect l="l" t="t" r="r" b="b"/>
              <a:pathLst>
                <a:path w="7266" h="7679" extrusionOk="0">
                  <a:moveTo>
                    <a:pt x="1" y="1"/>
                  </a:moveTo>
                  <a:lnTo>
                    <a:pt x="682" y="7679"/>
                  </a:lnTo>
                  <a:lnTo>
                    <a:pt x="7265" y="7128"/>
                  </a:lnTo>
                  <a:lnTo>
                    <a:pt x="6625" y="18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1701;p51">
              <a:extLst>
                <a:ext uri="{FF2B5EF4-FFF2-40B4-BE49-F238E27FC236}">
                  <a16:creationId xmlns:a16="http://schemas.microsoft.com/office/drawing/2014/main" id="{02D0E261-9BE8-4DE2-AA52-7320CDC709B3}"/>
                </a:ext>
              </a:extLst>
            </p:cNvPr>
            <p:cNvSpPr/>
            <p:nvPr/>
          </p:nvSpPr>
          <p:spPr>
            <a:xfrm flipH="1">
              <a:off x="5629775" y="3592108"/>
              <a:ext cx="424331" cy="289378"/>
            </a:xfrm>
            <a:custGeom>
              <a:avLst/>
              <a:gdLst/>
              <a:ahLst/>
              <a:cxnLst/>
              <a:rect l="l" t="t" r="r" b="b"/>
              <a:pathLst>
                <a:path w="6625" h="4518" extrusionOk="0">
                  <a:moveTo>
                    <a:pt x="6625" y="1817"/>
                  </a:moveTo>
                  <a:cubicBezTo>
                    <a:pt x="6609" y="1833"/>
                    <a:pt x="6592" y="1858"/>
                    <a:pt x="6584" y="1874"/>
                  </a:cubicBezTo>
                  <a:cubicBezTo>
                    <a:pt x="6617" y="1841"/>
                    <a:pt x="6625" y="1817"/>
                    <a:pt x="6625" y="1817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17" y="25"/>
                    <a:pt x="41" y="50"/>
                    <a:pt x="66" y="74"/>
                  </a:cubicBezTo>
                  <a:lnTo>
                    <a:pt x="252" y="285"/>
                  </a:lnTo>
                  <a:lnTo>
                    <a:pt x="966" y="1047"/>
                  </a:lnTo>
                  <a:lnTo>
                    <a:pt x="3325" y="3544"/>
                  </a:lnTo>
                  <a:lnTo>
                    <a:pt x="4225" y="4493"/>
                  </a:lnTo>
                  <a:lnTo>
                    <a:pt x="4249" y="4517"/>
                  </a:lnTo>
                  <a:lnTo>
                    <a:pt x="4282" y="4485"/>
                  </a:lnTo>
                  <a:lnTo>
                    <a:pt x="5976" y="2587"/>
                  </a:lnTo>
                  <a:lnTo>
                    <a:pt x="6463" y="2036"/>
                  </a:lnTo>
                  <a:lnTo>
                    <a:pt x="6584" y="1874"/>
                  </a:lnTo>
                  <a:lnTo>
                    <a:pt x="6584" y="1874"/>
                  </a:lnTo>
                  <a:lnTo>
                    <a:pt x="6447" y="2020"/>
                  </a:lnTo>
                  <a:lnTo>
                    <a:pt x="5944" y="2555"/>
                  </a:lnTo>
                  <a:cubicBezTo>
                    <a:pt x="5520" y="3027"/>
                    <a:pt x="4930" y="3665"/>
                    <a:pt x="4253" y="4413"/>
                  </a:cubicBezTo>
                  <a:lnTo>
                    <a:pt x="4253" y="4413"/>
                  </a:lnTo>
                  <a:lnTo>
                    <a:pt x="3382" y="3495"/>
                  </a:lnTo>
                  <a:lnTo>
                    <a:pt x="1006" y="1014"/>
                  </a:lnTo>
                  <a:lnTo>
                    <a:pt x="277" y="269"/>
                  </a:lnTo>
                  <a:lnTo>
                    <a:pt x="74" y="66"/>
                  </a:lnTo>
                  <a:cubicBezTo>
                    <a:pt x="50" y="42"/>
                    <a:pt x="25" y="17"/>
                    <a:pt x="1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1702;p51">
              <a:extLst>
                <a:ext uri="{FF2B5EF4-FFF2-40B4-BE49-F238E27FC236}">
                  <a16:creationId xmlns:a16="http://schemas.microsoft.com/office/drawing/2014/main" id="{EF0627F5-6455-4E08-B297-37ED9F1E2C1B}"/>
                </a:ext>
              </a:extLst>
            </p:cNvPr>
            <p:cNvSpPr/>
            <p:nvPr/>
          </p:nvSpPr>
          <p:spPr>
            <a:xfrm flipH="1">
              <a:off x="5866567" y="3800335"/>
              <a:ext cx="141294" cy="257161"/>
            </a:xfrm>
            <a:custGeom>
              <a:avLst/>
              <a:gdLst/>
              <a:ahLst/>
              <a:cxnLst/>
              <a:rect l="l" t="t" r="r" b="b"/>
              <a:pathLst>
                <a:path w="2206" h="4015" extrusionOk="0">
                  <a:moveTo>
                    <a:pt x="2189" y="1"/>
                  </a:moveTo>
                  <a:cubicBezTo>
                    <a:pt x="2164" y="1"/>
                    <a:pt x="1665" y="879"/>
                    <a:pt x="1071" y="1988"/>
                  </a:cubicBezTo>
                  <a:cubicBezTo>
                    <a:pt x="471" y="3098"/>
                    <a:pt x="0" y="4006"/>
                    <a:pt x="17" y="4015"/>
                  </a:cubicBezTo>
                  <a:cubicBezTo>
                    <a:pt x="17" y="4015"/>
                    <a:pt x="17" y="4015"/>
                    <a:pt x="17" y="4015"/>
                  </a:cubicBezTo>
                  <a:cubicBezTo>
                    <a:pt x="37" y="4015"/>
                    <a:pt x="538" y="3134"/>
                    <a:pt x="1136" y="2028"/>
                  </a:cubicBezTo>
                  <a:cubicBezTo>
                    <a:pt x="1736" y="909"/>
                    <a:pt x="2206" y="9"/>
                    <a:pt x="2190" y="1"/>
                  </a:cubicBezTo>
                  <a:cubicBezTo>
                    <a:pt x="2189" y="1"/>
                    <a:pt x="2189" y="1"/>
                    <a:pt x="2189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1703;p51">
              <a:extLst>
                <a:ext uri="{FF2B5EF4-FFF2-40B4-BE49-F238E27FC236}">
                  <a16:creationId xmlns:a16="http://schemas.microsoft.com/office/drawing/2014/main" id="{69D0BB30-666B-42C1-945F-35CE6CD3AA0B}"/>
                </a:ext>
              </a:extLst>
            </p:cNvPr>
            <p:cNvSpPr/>
            <p:nvPr/>
          </p:nvSpPr>
          <p:spPr>
            <a:xfrm flipH="1">
              <a:off x="5597557" y="3835691"/>
              <a:ext cx="129381" cy="212454"/>
            </a:xfrm>
            <a:custGeom>
              <a:avLst/>
              <a:gdLst/>
              <a:ahLst/>
              <a:cxnLst/>
              <a:rect l="l" t="t" r="r" b="b"/>
              <a:pathLst>
                <a:path w="2020" h="3317" extrusionOk="0">
                  <a:moveTo>
                    <a:pt x="17" y="0"/>
                  </a:moveTo>
                  <a:cubicBezTo>
                    <a:pt x="17" y="0"/>
                    <a:pt x="17" y="0"/>
                    <a:pt x="17" y="1"/>
                  </a:cubicBezTo>
                  <a:cubicBezTo>
                    <a:pt x="1" y="9"/>
                    <a:pt x="430" y="763"/>
                    <a:pt x="982" y="1679"/>
                  </a:cubicBezTo>
                  <a:cubicBezTo>
                    <a:pt x="1522" y="2590"/>
                    <a:pt x="1982" y="3317"/>
                    <a:pt x="2003" y="3317"/>
                  </a:cubicBezTo>
                  <a:cubicBezTo>
                    <a:pt x="2003" y="3317"/>
                    <a:pt x="2003" y="3317"/>
                    <a:pt x="2003" y="3317"/>
                  </a:cubicBezTo>
                  <a:cubicBezTo>
                    <a:pt x="2020" y="3308"/>
                    <a:pt x="1590" y="2554"/>
                    <a:pt x="1047" y="1638"/>
                  </a:cubicBezTo>
                  <a:cubicBezTo>
                    <a:pt x="498" y="727"/>
                    <a:pt x="38" y="0"/>
                    <a:pt x="1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1704;p51">
              <a:extLst>
                <a:ext uri="{FF2B5EF4-FFF2-40B4-BE49-F238E27FC236}">
                  <a16:creationId xmlns:a16="http://schemas.microsoft.com/office/drawing/2014/main" id="{1834065E-C2A1-469A-8030-F1D1227655A5}"/>
                </a:ext>
              </a:extLst>
            </p:cNvPr>
            <p:cNvSpPr/>
            <p:nvPr/>
          </p:nvSpPr>
          <p:spPr>
            <a:xfrm flipH="1">
              <a:off x="5513972" y="3751016"/>
              <a:ext cx="296551" cy="313204"/>
            </a:xfrm>
            <a:custGeom>
              <a:avLst/>
              <a:gdLst/>
              <a:ahLst/>
              <a:cxnLst/>
              <a:rect l="l" t="t" r="r" b="b"/>
              <a:pathLst>
                <a:path w="4630" h="4890" extrusionOk="0">
                  <a:moveTo>
                    <a:pt x="0" y="1"/>
                  </a:moveTo>
                  <a:lnTo>
                    <a:pt x="438" y="4890"/>
                  </a:lnTo>
                  <a:lnTo>
                    <a:pt x="4630" y="4541"/>
                  </a:lnTo>
                  <a:lnTo>
                    <a:pt x="4225" y="11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1705;p51">
              <a:extLst>
                <a:ext uri="{FF2B5EF4-FFF2-40B4-BE49-F238E27FC236}">
                  <a16:creationId xmlns:a16="http://schemas.microsoft.com/office/drawing/2014/main" id="{48256106-56B0-41D5-B034-6F57F697EA59}"/>
                </a:ext>
              </a:extLst>
            </p:cNvPr>
            <p:cNvSpPr/>
            <p:nvPr/>
          </p:nvSpPr>
          <p:spPr>
            <a:xfrm flipH="1">
              <a:off x="5513972" y="3751016"/>
              <a:ext cx="296551" cy="313204"/>
            </a:xfrm>
            <a:custGeom>
              <a:avLst/>
              <a:gdLst/>
              <a:ahLst/>
              <a:cxnLst/>
              <a:rect l="l" t="t" r="r" b="b"/>
              <a:pathLst>
                <a:path w="4630" h="4890" extrusionOk="0">
                  <a:moveTo>
                    <a:pt x="0" y="1"/>
                  </a:moveTo>
                  <a:lnTo>
                    <a:pt x="438" y="4890"/>
                  </a:lnTo>
                  <a:lnTo>
                    <a:pt x="4630" y="4541"/>
                  </a:lnTo>
                  <a:lnTo>
                    <a:pt x="4225" y="11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1706;p51">
              <a:extLst>
                <a:ext uri="{FF2B5EF4-FFF2-40B4-BE49-F238E27FC236}">
                  <a16:creationId xmlns:a16="http://schemas.microsoft.com/office/drawing/2014/main" id="{B0E153B4-7633-4B82-A811-125F74CFB795}"/>
                </a:ext>
              </a:extLst>
            </p:cNvPr>
            <p:cNvSpPr/>
            <p:nvPr/>
          </p:nvSpPr>
          <p:spPr>
            <a:xfrm flipH="1">
              <a:off x="5539912" y="3751593"/>
              <a:ext cx="270099" cy="185425"/>
            </a:xfrm>
            <a:custGeom>
              <a:avLst/>
              <a:gdLst/>
              <a:ahLst/>
              <a:cxnLst/>
              <a:rect l="l" t="t" r="r" b="b"/>
              <a:pathLst>
                <a:path w="4217" h="2895" extrusionOk="0">
                  <a:moveTo>
                    <a:pt x="1" y="0"/>
                  </a:moveTo>
                  <a:lnTo>
                    <a:pt x="1" y="0"/>
                  </a:lnTo>
                  <a:cubicBezTo>
                    <a:pt x="49" y="65"/>
                    <a:pt x="98" y="130"/>
                    <a:pt x="163" y="187"/>
                  </a:cubicBezTo>
                  <a:lnTo>
                    <a:pt x="609" y="673"/>
                  </a:lnTo>
                  <a:cubicBezTo>
                    <a:pt x="990" y="1078"/>
                    <a:pt x="1517" y="1646"/>
                    <a:pt x="2109" y="2262"/>
                  </a:cubicBezTo>
                  <a:lnTo>
                    <a:pt x="2684" y="2862"/>
                  </a:lnTo>
                  <a:lnTo>
                    <a:pt x="2709" y="2895"/>
                  </a:lnTo>
                  <a:lnTo>
                    <a:pt x="2733" y="2862"/>
                  </a:lnTo>
                  <a:lnTo>
                    <a:pt x="3811" y="1646"/>
                  </a:lnTo>
                  <a:lnTo>
                    <a:pt x="4111" y="1289"/>
                  </a:lnTo>
                  <a:cubicBezTo>
                    <a:pt x="4152" y="1249"/>
                    <a:pt x="4184" y="1200"/>
                    <a:pt x="4217" y="1159"/>
                  </a:cubicBezTo>
                  <a:lnTo>
                    <a:pt x="4217" y="1159"/>
                  </a:lnTo>
                  <a:cubicBezTo>
                    <a:pt x="4168" y="1192"/>
                    <a:pt x="4127" y="1232"/>
                    <a:pt x="4095" y="1281"/>
                  </a:cubicBezTo>
                  <a:lnTo>
                    <a:pt x="3771" y="1622"/>
                  </a:lnTo>
                  <a:cubicBezTo>
                    <a:pt x="3494" y="1922"/>
                    <a:pt x="3132" y="2323"/>
                    <a:pt x="2708" y="2787"/>
                  </a:cubicBezTo>
                  <a:lnTo>
                    <a:pt x="2708" y="2787"/>
                  </a:lnTo>
                  <a:lnTo>
                    <a:pt x="2165" y="2213"/>
                  </a:lnTo>
                  <a:cubicBezTo>
                    <a:pt x="1573" y="1589"/>
                    <a:pt x="1038" y="1038"/>
                    <a:pt x="649" y="632"/>
                  </a:cubicBezTo>
                  <a:lnTo>
                    <a:pt x="179" y="162"/>
                  </a:lnTo>
                  <a:cubicBezTo>
                    <a:pt x="122" y="105"/>
                    <a:pt x="65" y="49"/>
                    <a:pt x="1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1707;p51">
              <a:extLst>
                <a:ext uri="{FF2B5EF4-FFF2-40B4-BE49-F238E27FC236}">
                  <a16:creationId xmlns:a16="http://schemas.microsoft.com/office/drawing/2014/main" id="{23D1B15D-F807-4B41-A2FB-96BF60F4414E}"/>
                </a:ext>
              </a:extLst>
            </p:cNvPr>
            <p:cNvSpPr/>
            <p:nvPr/>
          </p:nvSpPr>
          <p:spPr>
            <a:xfrm flipH="1">
              <a:off x="5690494" y="3883472"/>
              <a:ext cx="90951" cy="163648"/>
            </a:xfrm>
            <a:custGeom>
              <a:avLst/>
              <a:gdLst/>
              <a:ahLst/>
              <a:cxnLst/>
              <a:rect l="l" t="t" r="r" b="b"/>
              <a:pathLst>
                <a:path w="1420" h="2555" extrusionOk="0">
                  <a:moveTo>
                    <a:pt x="1403" y="0"/>
                  </a:moveTo>
                  <a:cubicBezTo>
                    <a:pt x="1382" y="0"/>
                    <a:pt x="1060" y="565"/>
                    <a:pt x="682" y="1265"/>
                  </a:cubicBezTo>
                  <a:cubicBezTo>
                    <a:pt x="292" y="1971"/>
                    <a:pt x="0" y="2546"/>
                    <a:pt x="17" y="2554"/>
                  </a:cubicBezTo>
                  <a:cubicBezTo>
                    <a:pt x="17" y="2555"/>
                    <a:pt x="17" y="2555"/>
                    <a:pt x="18" y="2555"/>
                  </a:cubicBezTo>
                  <a:cubicBezTo>
                    <a:pt x="42" y="2555"/>
                    <a:pt x="371" y="1993"/>
                    <a:pt x="746" y="1298"/>
                  </a:cubicBezTo>
                  <a:cubicBezTo>
                    <a:pt x="1127" y="592"/>
                    <a:pt x="1419" y="17"/>
                    <a:pt x="1403" y="0"/>
                  </a:cubicBezTo>
                  <a:cubicBezTo>
                    <a:pt x="1403" y="0"/>
                    <a:pt x="1403" y="0"/>
                    <a:pt x="1403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1708;p51">
              <a:extLst>
                <a:ext uri="{FF2B5EF4-FFF2-40B4-BE49-F238E27FC236}">
                  <a16:creationId xmlns:a16="http://schemas.microsoft.com/office/drawing/2014/main" id="{8E0FB95C-0E1C-4807-9574-505B573C6B00}"/>
                </a:ext>
              </a:extLst>
            </p:cNvPr>
            <p:cNvSpPr/>
            <p:nvPr/>
          </p:nvSpPr>
          <p:spPr>
            <a:xfrm flipH="1">
              <a:off x="5519160" y="3906338"/>
              <a:ext cx="83137" cy="135594"/>
            </a:xfrm>
            <a:custGeom>
              <a:avLst/>
              <a:gdLst/>
              <a:ahLst/>
              <a:cxnLst/>
              <a:rect l="l" t="t" r="r" b="b"/>
              <a:pathLst>
                <a:path w="1298" h="2117" extrusionOk="0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" y="16"/>
                    <a:pt x="268" y="495"/>
                    <a:pt x="617" y="1079"/>
                  </a:cubicBezTo>
                  <a:cubicBezTo>
                    <a:pt x="962" y="1657"/>
                    <a:pt x="1260" y="2116"/>
                    <a:pt x="1281" y="2116"/>
                  </a:cubicBezTo>
                  <a:cubicBezTo>
                    <a:pt x="1281" y="2116"/>
                    <a:pt x="1282" y="2116"/>
                    <a:pt x="1282" y="2116"/>
                  </a:cubicBezTo>
                  <a:cubicBezTo>
                    <a:pt x="1298" y="2108"/>
                    <a:pt x="1030" y="1622"/>
                    <a:pt x="682" y="1038"/>
                  </a:cubicBezTo>
                  <a:cubicBezTo>
                    <a:pt x="336" y="459"/>
                    <a:pt x="38" y="0"/>
                    <a:pt x="17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1709;p51">
              <a:extLst>
                <a:ext uri="{FF2B5EF4-FFF2-40B4-BE49-F238E27FC236}">
                  <a16:creationId xmlns:a16="http://schemas.microsoft.com/office/drawing/2014/main" id="{ED2CA14D-327B-4CC4-B10F-AEFCEF65C50C}"/>
                </a:ext>
              </a:extLst>
            </p:cNvPr>
            <p:cNvSpPr/>
            <p:nvPr/>
          </p:nvSpPr>
          <p:spPr>
            <a:xfrm flipH="1">
              <a:off x="6040527" y="4083372"/>
              <a:ext cx="152183" cy="196377"/>
            </a:xfrm>
            <a:custGeom>
              <a:avLst/>
              <a:gdLst/>
              <a:ahLst/>
              <a:cxnLst/>
              <a:rect l="l" t="t" r="r" b="b"/>
              <a:pathLst>
                <a:path w="2376" h="3066" extrusionOk="0">
                  <a:moveTo>
                    <a:pt x="2319" y="1"/>
                  </a:moveTo>
                  <a:lnTo>
                    <a:pt x="0" y="163"/>
                  </a:lnTo>
                  <a:lnTo>
                    <a:pt x="243" y="3066"/>
                  </a:lnTo>
                  <a:lnTo>
                    <a:pt x="2376" y="2863"/>
                  </a:lnTo>
                  <a:lnTo>
                    <a:pt x="2319" y="1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1710;p51">
              <a:extLst>
                <a:ext uri="{FF2B5EF4-FFF2-40B4-BE49-F238E27FC236}">
                  <a16:creationId xmlns:a16="http://schemas.microsoft.com/office/drawing/2014/main" id="{D4BBD6CB-6EB3-4032-B97E-314301667463}"/>
                </a:ext>
              </a:extLst>
            </p:cNvPr>
            <p:cNvSpPr/>
            <p:nvPr/>
          </p:nvSpPr>
          <p:spPr>
            <a:xfrm flipH="1">
              <a:off x="5113532" y="4406376"/>
              <a:ext cx="546923" cy="422218"/>
            </a:xfrm>
            <a:custGeom>
              <a:avLst/>
              <a:gdLst/>
              <a:ahLst/>
              <a:cxnLst/>
              <a:rect l="l" t="t" r="r" b="b"/>
              <a:pathLst>
                <a:path w="8539" h="6592" extrusionOk="0">
                  <a:moveTo>
                    <a:pt x="5117" y="1"/>
                  </a:moveTo>
                  <a:lnTo>
                    <a:pt x="5457" y="1233"/>
                  </a:lnTo>
                  <a:cubicBezTo>
                    <a:pt x="5457" y="1233"/>
                    <a:pt x="4225" y="1963"/>
                    <a:pt x="4103" y="2847"/>
                  </a:cubicBezTo>
                  <a:cubicBezTo>
                    <a:pt x="4022" y="3439"/>
                    <a:pt x="2433" y="4444"/>
                    <a:pt x="2433" y="4444"/>
                  </a:cubicBezTo>
                  <a:cubicBezTo>
                    <a:pt x="2186" y="4145"/>
                    <a:pt x="1815" y="3970"/>
                    <a:pt x="1429" y="3970"/>
                  </a:cubicBezTo>
                  <a:cubicBezTo>
                    <a:pt x="1396" y="3970"/>
                    <a:pt x="1363" y="3971"/>
                    <a:pt x="1330" y="3974"/>
                  </a:cubicBezTo>
                  <a:lnTo>
                    <a:pt x="1" y="4063"/>
                  </a:lnTo>
                  <a:lnTo>
                    <a:pt x="114" y="4322"/>
                  </a:lnTo>
                  <a:cubicBezTo>
                    <a:pt x="601" y="5425"/>
                    <a:pt x="1622" y="6211"/>
                    <a:pt x="2822" y="6398"/>
                  </a:cubicBezTo>
                  <a:lnTo>
                    <a:pt x="3925" y="6568"/>
                  </a:lnTo>
                  <a:cubicBezTo>
                    <a:pt x="4024" y="6584"/>
                    <a:pt x="4123" y="6592"/>
                    <a:pt x="4222" y="6592"/>
                  </a:cubicBezTo>
                  <a:cubicBezTo>
                    <a:pt x="4628" y="6592"/>
                    <a:pt x="5028" y="6462"/>
                    <a:pt x="5360" y="6228"/>
                  </a:cubicBezTo>
                  <a:cubicBezTo>
                    <a:pt x="6317" y="5539"/>
                    <a:pt x="7971" y="4249"/>
                    <a:pt x="8141" y="3487"/>
                  </a:cubicBezTo>
                  <a:cubicBezTo>
                    <a:pt x="8392" y="2401"/>
                    <a:pt x="8538" y="1420"/>
                    <a:pt x="8538" y="1420"/>
                  </a:cubicBezTo>
                  <a:lnTo>
                    <a:pt x="5117" y="1"/>
                  </a:ln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1711;p51">
              <a:extLst>
                <a:ext uri="{FF2B5EF4-FFF2-40B4-BE49-F238E27FC236}">
                  <a16:creationId xmlns:a16="http://schemas.microsoft.com/office/drawing/2014/main" id="{CD6CF92E-12C5-427F-8350-48422BA13586}"/>
                </a:ext>
              </a:extLst>
            </p:cNvPr>
            <p:cNvSpPr/>
            <p:nvPr/>
          </p:nvSpPr>
          <p:spPr>
            <a:xfrm flipH="1">
              <a:off x="5255018" y="4469914"/>
              <a:ext cx="60591" cy="18190"/>
            </a:xfrm>
            <a:custGeom>
              <a:avLst/>
              <a:gdLst/>
              <a:ahLst/>
              <a:cxnLst/>
              <a:rect l="l" t="t" r="r" b="b"/>
              <a:pathLst>
                <a:path w="946" h="284" extrusionOk="0">
                  <a:moveTo>
                    <a:pt x="708" y="0"/>
                  </a:moveTo>
                  <a:cubicBezTo>
                    <a:pt x="631" y="0"/>
                    <a:pt x="542" y="8"/>
                    <a:pt x="446" y="31"/>
                  </a:cubicBezTo>
                  <a:cubicBezTo>
                    <a:pt x="170" y="104"/>
                    <a:pt x="0" y="266"/>
                    <a:pt x="16" y="282"/>
                  </a:cubicBezTo>
                  <a:cubicBezTo>
                    <a:pt x="17" y="283"/>
                    <a:pt x="19" y="283"/>
                    <a:pt x="21" y="283"/>
                  </a:cubicBezTo>
                  <a:cubicBezTo>
                    <a:pt x="55" y="283"/>
                    <a:pt x="226" y="172"/>
                    <a:pt x="462" y="104"/>
                  </a:cubicBezTo>
                  <a:cubicBezTo>
                    <a:pt x="722" y="39"/>
                    <a:pt x="941" y="63"/>
                    <a:pt x="941" y="39"/>
                  </a:cubicBezTo>
                  <a:cubicBezTo>
                    <a:pt x="946" y="28"/>
                    <a:pt x="851" y="0"/>
                    <a:pt x="708" y="0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1712;p51">
              <a:extLst>
                <a:ext uri="{FF2B5EF4-FFF2-40B4-BE49-F238E27FC236}">
                  <a16:creationId xmlns:a16="http://schemas.microsoft.com/office/drawing/2014/main" id="{9DA7BC93-7D98-450C-8787-D8E66727D402}"/>
                </a:ext>
              </a:extLst>
            </p:cNvPr>
            <p:cNvSpPr/>
            <p:nvPr/>
          </p:nvSpPr>
          <p:spPr>
            <a:xfrm flipH="1">
              <a:off x="5622729" y="3918635"/>
              <a:ext cx="24531" cy="19535"/>
            </a:xfrm>
            <a:custGeom>
              <a:avLst/>
              <a:gdLst/>
              <a:ahLst/>
              <a:cxnLst/>
              <a:rect l="l" t="t" r="r" b="b"/>
              <a:pathLst>
                <a:path w="383" h="305" extrusionOk="0">
                  <a:moveTo>
                    <a:pt x="199" y="1"/>
                  </a:moveTo>
                  <a:cubicBezTo>
                    <a:pt x="101" y="1"/>
                    <a:pt x="1" y="97"/>
                    <a:pt x="54" y="214"/>
                  </a:cubicBezTo>
                  <a:cubicBezTo>
                    <a:pt x="82" y="278"/>
                    <a:pt x="133" y="305"/>
                    <a:pt x="185" y="305"/>
                  </a:cubicBezTo>
                  <a:cubicBezTo>
                    <a:pt x="283" y="305"/>
                    <a:pt x="383" y="209"/>
                    <a:pt x="330" y="92"/>
                  </a:cubicBezTo>
                  <a:cubicBezTo>
                    <a:pt x="302" y="28"/>
                    <a:pt x="250" y="1"/>
                    <a:pt x="199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5040"/>
        </a:solidFill>
        <a:effectLst/>
      </p:bgPr>
    </p:bg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39"/>
          <p:cNvSpPr txBox="1">
            <a:spLocks noGrp="1"/>
          </p:cNvSpPr>
          <p:nvPr>
            <p:ph type="title" idx="6"/>
          </p:nvPr>
        </p:nvSpPr>
        <p:spPr>
          <a:xfrm>
            <a:off x="752400" y="689075"/>
            <a:ext cx="3819600" cy="468000"/>
          </a:xfrm>
          <a:prstGeom prst="rect">
            <a:avLst/>
          </a:prstGeom>
        </p:spPr>
        <p:txBody>
          <a:bodyPr spcFirstLastPara="1" wrap="square" lIns="36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TidurnyaKurang Team</a:t>
            </a:r>
            <a:endParaRPr dirty="0"/>
          </a:p>
        </p:txBody>
      </p:sp>
      <p:sp>
        <p:nvSpPr>
          <p:cNvPr id="765" name="Google Shape;765;p39"/>
          <p:cNvSpPr txBox="1">
            <a:spLocks noGrp="1"/>
          </p:cNvSpPr>
          <p:nvPr>
            <p:ph type="title"/>
          </p:nvPr>
        </p:nvSpPr>
        <p:spPr>
          <a:xfrm>
            <a:off x="773561" y="2519476"/>
            <a:ext cx="1803520" cy="5336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400" dirty="0"/>
              <a:t>Hamidah Firoos</a:t>
            </a:r>
            <a:endParaRPr sz="1400" dirty="0"/>
          </a:p>
        </p:txBody>
      </p:sp>
      <p:grpSp>
        <p:nvGrpSpPr>
          <p:cNvPr id="771" name="Google Shape;771;p39"/>
          <p:cNvGrpSpPr/>
          <p:nvPr/>
        </p:nvGrpSpPr>
        <p:grpSpPr>
          <a:xfrm>
            <a:off x="6947634" y="1239293"/>
            <a:ext cx="1073079" cy="1157880"/>
            <a:chOff x="13453780" y="-59375"/>
            <a:chExt cx="1224403" cy="1393225"/>
          </a:xfrm>
        </p:grpSpPr>
        <p:sp>
          <p:nvSpPr>
            <p:cNvPr id="772" name="Google Shape;772;p39"/>
            <p:cNvSpPr/>
            <p:nvPr/>
          </p:nvSpPr>
          <p:spPr>
            <a:xfrm>
              <a:off x="13453780" y="778122"/>
              <a:ext cx="1224403" cy="555728"/>
            </a:xfrm>
            <a:custGeom>
              <a:avLst/>
              <a:gdLst/>
              <a:ahLst/>
              <a:cxnLst/>
              <a:rect l="l" t="t" r="r" b="b"/>
              <a:pathLst>
                <a:path w="65899" h="29910" extrusionOk="0">
                  <a:moveTo>
                    <a:pt x="26354" y="0"/>
                  </a:moveTo>
                  <a:cubicBezTo>
                    <a:pt x="11794" y="6383"/>
                    <a:pt x="7417" y="9788"/>
                    <a:pt x="5684" y="11307"/>
                  </a:cubicBezTo>
                  <a:cubicBezTo>
                    <a:pt x="3040" y="13678"/>
                    <a:pt x="1551" y="22463"/>
                    <a:pt x="0" y="29910"/>
                  </a:cubicBezTo>
                  <a:lnTo>
                    <a:pt x="32949" y="29910"/>
                  </a:lnTo>
                  <a:lnTo>
                    <a:pt x="65898" y="29910"/>
                  </a:lnTo>
                  <a:cubicBezTo>
                    <a:pt x="64318" y="22432"/>
                    <a:pt x="62859" y="13678"/>
                    <a:pt x="60184" y="11307"/>
                  </a:cubicBezTo>
                  <a:cubicBezTo>
                    <a:pt x="58482" y="9788"/>
                    <a:pt x="54257" y="6475"/>
                    <a:pt x="39697" y="91"/>
                  </a:cubicBez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13453780" y="778122"/>
              <a:ext cx="1224403" cy="555728"/>
            </a:xfrm>
            <a:custGeom>
              <a:avLst/>
              <a:gdLst/>
              <a:ahLst/>
              <a:cxnLst/>
              <a:rect l="l" t="t" r="r" b="b"/>
              <a:pathLst>
                <a:path w="65899" h="29910" extrusionOk="0">
                  <a:moveTo>
                    <a:pt x="26354" y="0"/>
                  </a:moveTo>
                  <a:cubicBezTo>
                    <a:pt x="11794" y="6383"/>
                    <a:pt x="7417" y="9788"/>
                    <a:pt x="5684" y="11307"/>
                  </a:cubicBezTo>
                  <a:cubicBezTo>
                    <a:pt x="3040" y="13678"/>
                    <a:pt x="1551" y="22463"/>
                    <a:pt x="0" y="29910"/>
                  </a:cubicBezTo>
                  <a:lnTo>
                    <a:pt x="32949" y="29910"/>
                  </a:lnTo>
                  <a:lnTo>
                    <a:pt x="65898" y="29910"/>
                  </a:lnTo>
                  <a:cubicBezTo>
                    <a:pt x="64318" y="22432"/>
                    <a:pt x="62859" y="13678"/>
                    <a:pt x="60184" y="11307"/>
                  </a:cubicBezTo>
                  <a:cubicBezTo>
                    <a:pt x="58482" y="9788"/>
                    <a:pt x="54257" y="6475"/>
                    <a:pt x="39697" y="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13934369" y="379430"/>
              <a:ext cx="263186" cy="550637"/>
            </a:xfrm>
            <a:custGeom>
              <a:avLst/>
              <a:gdLst/>
              <a:ahLst/>
              <a:cxnLst/>
              <a:rect l="l" t="t" r="r" b="b"/>
              <a:pathLst>
                <a:path w="14165" h="29636" extrusionOk="0">
                  <a:moveTo>
                    <a:pt x="0" y="8724"/>
                  </a:moveTo>
                  <a:lnTo>
                    <a:pt x="0" y="19544"/>
                  </a:lnTo>
                  <a:lnTo>
                    <a:pt x="0" y="24864"/>
                  </a:lnTo>
                  <a:cubicBezTo>
                    <a:pt x="3891" y="29453"/>
                    <a:pt x="10274" y="29636"/>
                    <a:pt x="14165" y="24864"/>
                  </a:cubicBezTo>
                  <a:lnTo>
                    <a:pt x="14165" y="19544"/>
                  </a:lnTo>
                  <a:lnTo>
                    <a:pt x="14165" y="8724"/>
                  </a:lnTo>
                  <a:cubicBezTo>
                    <a:pt x="14134" y="0"/>
                    <a:pt x="0" y="0"/>
                    <a:pt x="0" y="8724"/>
                  </a:cubicBezTo>
                  <a:close/>
                </a:path>
              </a:pathLst>
            </a:custGeom>
            <a:solidFill>
              <a:srgbClr val="DBB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13760430" y="345541"/>
              <a:ext cx="110142" cy="159844"/>
            </a:xfrm>
            <a:custGeom>
              <a:avLst/>
              <a:gdLst/>
              <a:ahLst/>
              <a:cxnLst/>
              <a:rect l="l" t="t" r="r" b="b"/>
              <a:pathLst>
                <a:path w="5928" h="8603" extrusionOk="0">
                  <a:moveTo>
                    <a:pt x="1703" y="395"/>
                  </a:moveTo>
                  <a:cubicBezTo>
                    <a:pt x="2949" y="0"/>
                    <a:pt x="4529" y="1398"/>
                    <a:pt x="5228" y="3557"/>
                  </a:cubicBezTo>
                  <a:cubicBezTo>
                    <a:pt x="5928" y="5715"/>
                    <a:pt x="5502" y="7782"/>
                    <a:pt x="4256" y="8207"/>
                  </a:cubicBezTo>
                  <a:cubicBezTo>
                    <a:pt x="3010" y="8602"/>
                    <a:pt x="1429" y="7204"/>
                    <a:pt x="730" y="5046"/>
                  </a:cubicBezTo>
                  <a:cubicBezTo>
                    <a:pt x="0" y="2888"/>
                    <a:pt x="426" y="821"/>
                    <a:pt x="1703" y="39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14259654" y="345541"/>
              <a:ext cx="110142" cy="159844"/>
            </a:xfrm>
            <a:custGeom>
              <a:avLst/>
              <a:gdLst/>
              <a:ahLst/>
              <a:cxnLst/>
              <a:rect l="l" t="t" r="r" b="b"/>
              <a:pathLst>
                <a:path w="5928" h="8603" extrusionOk="0">
                  <a:moveTo>
                    <a:pt x="4256" y="395"/>
                  </a:moveTo>
                  <a:cubicBezTo>
                    <a:pt x="3009" y="0"/>
                    <a:pt x="1429" y="1398"/>
                    <a:pt x="699" y="3557"/>
                  </a:cubicBezTo>
                  <a:cubicBezTo>
                    <a:pt x="0" y="5715"/>
                    <a:pt x="426" y="7782"/>
                    <a:pt x="1672" y="8207"/>
                  </a:cubicBezTo>
                  <a:cubicBezTo>
                    <a:pt x="2918" y="8602"/>
                    <a:pt x="4529" y="7204"/>
                    <a:pt x="5228" y="5046"/>
                  </a:cubicBezTo>
                  <a:cubicBezTo>
                    <a:pt x="5927" y="2888"/>
                    <a:pt x="5502" y="821"/>
                    <a:pt x="4256" y="39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14009466" y="906876"/>
              <a:ext cx="112966" cy="110142"/>
            </a:xfrm>
            <a:custGeom>
              <a:avLst/>
              <a:gdLst/>
              <a:ahLst/>
              <a:cxnLst/>
              <a:rect l="l" t="t" r="r" b="b"/>
              <a:pathLst>
                <a:path w="6080" h="5928" extrusionOk="0">
                  <a:moveTo>
                    <a:pt x="1" y="3253"/>
                  </a:moveTo>
                  <a:lnTo>
                    <a:pt x="1703" y="5928"/>
                  </a:lnTo>
                  <a:lnTo>
                    <a:pt x="4347" y="5928"/>
                  </a:lnTo>
                  <a:lnTo>
                    <a:pt x="6080" y="3253"/>
                  </a:lnTo>
                  <a:lnTo>
                    <a:pt x="3071" y="0"/>
                  </a:ln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13995922" y="1016996"/>
              <a:ext cx="140075" cy="316845"/>
            </a:xfrm>
            <a:custGeom>
              <a:avLst/>
              <a:gdLst/>
              <a:ahLst/>
              <a:cxnLst/>
              <a:rect l="l" t="t" r="r" b="b"/>
              <a:pathLst>
                <a:path w="7539" h="17053" extrusionOk="0">
                  <a:moveTo>
                    <a:pt x="2432" y="1"/>
                  </a:moveTo>
                  <a:lnTo>
                    <a:pt x="0" y="17053"/>
                  </a:lnTo>
                  <a:lnTo>
                    <a:pt x="7538" y="17053"/>
                  </a:lnTo>
                  <a:lnTo>
                    <a:pt x="5076" y="1"/>
                  </a:ln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13923073" y="742543"/>
              <a:ext cx="143456" cy="277306"/>
            </a:xfrm>
            <a:custGeom>
              <a:avLst/>
              <a:gdLst/>
              <a:ahLst/>
              <a:cxnLst/>
              <a:rect l="l" t="t" r="r" b="b"/>
              <a:pathLst>
                <a:path w="7721" h="14925" extrusionOk="0">
                  <a:moveTo>
                    <a:pt x="608" y="0"/>
                  </a:moveTo>
                  <a:lnTo>
                    <a:pt x="0" y="2402"/>
                  </a:lnTo>
                  <a:lnTo>
                    <a:pt x="1733" y="14925"/>
                  </a:lnTo>
                  <a:lnTo>
                    <a:pt x="7721" y="88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13934369" y="686638"/>
              <a:ext cx="263186" cy="92138"/>
            </a:xfrm>
            <a:custGeom>
              <a:avLst/>
              <a:gdLst/>
              <a:ahLst/>
              <a:cxnLst/>
              <a:rect l="l" t="t" r="r" b="b"/>
              <a:pathLst>
                <a:path w="14165" h="4959" extrusionOk="0">
                  <a:moveTo>
                    <a:pt x="0" y="0"/>
                  </a:moveTo>
                  <a:lnTo>
                    <a:pt x="0" y="517"/>
                  </a:lnTo>
                  <a:cubicBezTo>
                    <a:pt x="0" y="517"/>
                    <a:pt x="3617" y="4803"/>
                    <a:pt x="7052" y="4955"/>
                  </a:cubicBezTo>
                  <a:cubicBezTo>
                    <a:pt x="7112" y="4957"/>
                    <a:pt x="7173" y="4959"/>
                    <a:pt x="7233" y="4959"/>
                  </a:cubicBezTo>
                  <a:cubicBezTo>
                    <a:pt x="10643" y="4959"/>
                    <a:pt x="14165" y="821"/>
                    <a:pt x="14165" y="821"/>
                  </a:cubicBezTo>
                  <a:lnTo>
                    <a:pt x="1416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13661607" y="2754"/>
              <a:ext cx="808732" cy="746043"/>
            </a:xfrm>
            <a:custGeom>
              <a:avLst/>
              <a:gdLst/>
              <a:ahLst/>
              <a:cxnLst/>
              <a:rect l="l" t="t" r="r" b="b"/>
              <a:pathLst>
                <a:path w="43527" h="40153" extrusionOk="0">
                  <a:moveTo>
                    <a:pt x="21763" y="0"/>
                  </a:moveTo>
                  <a:cubicBezTo>
                    <a:pt x="0" y="0"/>
                    <a:pt x="8359" y="29818"/>
                    <a:pt x="9757" y="32098"/>
                  </a:cubicBezTo>
                  <a:cubicBezTo>
                    <a:pt x="11338" y="34621"/>
                    <a:pt x="18268" y="40153"/>
                    <a:pt x="21763" y="40153"/>
                  </a:cubicBezTo>
                  <a:cubicBezTo>
                    <a:pt x="25289" y="40153"/>
                    <a:pt x="32189" y="34621"/>
                    <a:pt x="33770" y="32098"/>
                  </a:cubicBezTo>
                  <a:cubicBezTo>
                    <a:pt x="35198" y="29818"/>
                    <a:pt x="43527" y="0"/>
                    <a:pt x="21763" y="0"/>
                  </a:cubicBezTo>
                  <a:close/>
                </a:path>
              </a:pathLst>
            </a:custGeom>
            <a:solidFill>
              <a:srgbClr val="DBB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13744043" y="-59375"/>
              <a:ext cx="615035" cy="540306"/>
            </a:xfrm>
            <a:custGeom>
              <a:avLst/>
              <a:gdLst/>
              <a:ahLst/>
              <a:cxnLst/>
              <a:rect l="l" t="t" r="r" b="b"/>
              <a:pathLst>
                <a:path w="33102" h="29080" extrusionOk="0">
                  <a:moveTo>
                    <a:pt x="19333" y="9636"/>
                  </a:moveTo>
                  <a:lnTo>
                    <a:pt x="19333" y="9636"/>
                  </a:lnTo>
                  <a:cubicBezTo>
                    <a:pt x="19211" y="9666"/>
                    <a:pt x="19089" y="9697"/>
                    <a:pt x="18968" y="9727"/>
                  </a:cubicBezTo>
                  <a:cubicBezTo>
                    <a:pt x="18907" y="9758"/>
                    <a:pt x="18846" y="9758"/>
                    <a:pt x="18785" y="9758"/>
                  </a:cubicBezTo>
                  <a:cubicBezTo>
                    <a:pt x="18968" y="9727"/>
                    <a:pt x="19150" y="9666"/>
                    <a:pt x="19333" y="9636"/>
                  </a:cubicBezTo>
                  <a:close/>
                  <a:moveTo>
                    <a:pt x="21452" y="0"/>
                  </a:moveTo>
                  <a:cubicBezTo>
                    <a:pt x="16621" y="0"/>
                    <a:pt x="11400" y="1250"/>
                    <a:pt x="7843" y="4043"/>
                  </a:cubicBezTo>
                  <a:cubicBezTo>
                    <a:pt x="1" y="5867"/>
                    <a:pt x="2098" y="22706"/>
                    <a:pt x="3223" y="26962"/>
                  </a:cubicBezTo>
                  <a:cubicBezTo>
                    <a:pt x="3253" y="27326"/>
                    <a:pt x="3314" y="27691"/>
                    <a:pt x="3375" y="28056"/>
                  </a:cubicBezTo>
                  <a:cubicBezTo>
                    <a:pt x="3375" y="28299"/>
                    <a:pt x="3405" y="28512"/>
                    <a:pt x="3466" y="28785"/>
                  </a:cubicBezTo>
                  <a:cubicBezTo>
                    <a:pt x="3466" y="28846"/>
                    <a:pt x="3588" y="28998"/>
                    <a:pt x="3618" y="29059"/>
                  </a:cubicBezTo>
                  <a:cubicBezTo>
                    <a:pt x="3625" y="29073"/>
                    <a:pt x="3647" y="29079"/>
                    <a:pt x="3676" y="29079"/>
                  </a:cubicBezTo>
                  <a:cubicBezTo>
                    <a:pt x="3769" y="29079"/>
                    <a:pt x="3944" y="29021"/>
                    <a:pt x="4013" y="28998"/>
                  </a:cubicBezTo>
                  <a:cubicBezTo>
                    <a:pt x="4043" y="28968"/>
                    <a:pt x="4043" y="28937"/>
                    <a:pt x="4074" y="28907"/>
                  </a:cubicBezTo>
                  <a:cubicBezTo>
                    <a:pt x="4104" y="28299"/>
                    <a:pt x="4074" y="27083"/>
                    <a:pt x="4074" y="27083"/>
                  </a:cubicBezTo>
                  <a:cubicBezTo>
                    <a:pt x="4013" y="26384"/>
                    <a:pt x="3861" y="25685"/>
                    <a:pt x="3770" y="25016"/>
                  </a:cubicBezTo>
                  <a:cubicBezTo>
                    <a:pt x="4621" y="21095"/>
                    <a:pt x="4925" y="17843"/>
                    <a:pt x="7873" y="13253"/>
                  </a:cubicBezTo>
                  <a:cubicBezTo>
                    <a:pt x="7934" y="13831"/>
                    <a:pt x="10244" y="14043"/>
                    <a:pt x="10913" y="14104"/>
                  </a:cubicBezTo>
                  <a:cubicBezTo>
                    <a:pt x="10993" y="14110"/>
                    <a:pt x="11079" y="14113"/>
                    <a:pt x="11171" y="14113"/>
                  </a:cubicBezTo>
                  <a:cubicBezTo>
                    <a:pt x="12893" y="14113"/>
                    <a:pt x="16578" y="13072"/>
                    <a:pt x="17934" y="12524"/>
                  </a:cubicBezTo>
                  <a:cubicBezTo>
                    <a:pt x="20423" y="11492"/>
                    <a:pt x="21201" y="10675"/>
                    <a:pt x="22609" y="10675"/>
                  </a:cubicBezTo>
                  <a:cubicBezTo>
                    <a:pt x="23316" y="10675"/>
                    <a:pt x="24182" y="10881"/>
                    <a:pt x="25503" y="11369"/>
                  </a:cubicBezTo>
                  <a:cubicBezTo>
                    <a:pt x="25655" y="11490"/>
                    <a:pt x="25837" y="11612"/>
                    <a:pt x="26020" y="11733"/>
                  </a:cubicBezTo>
                  <a:cubicBezTo>
                    <a:pt x="26384" y="12037"/>
                    <a:pt x="26688" y="12402"/>
                    <a:pt x="26962" y="12797"/>
                  </a:cubicBezTo>
                  <a:cubicBezTo>
                    <a:pt x="27235" y="13132"/>
                    <a:pt x="27479" y="13466"/>
                    <a:pt x="27691" y="13800"/>
                  </a:cubicBezTo>
                  <a:cubicBezTo>
                    <a:pt x="28755" y="19059"/>
                    <a:pt x="30792" y="19940"/>
                    <a:pt x="31491" y="24287"/>
                  </a:cubicBezTo>
                  <a:cubicBezTo>
                    <a:pt x="31339" y="25229"/>
                    <a:pt x="31156" y="26141"/>
                    <a:pt x="31065" y="27083"/>
                  </a:cubicBezTo>
                  <a:cubicBezTo>
                    <a:pt x="31065" y="27083"/>
                    <a:pt x="31035" y="28299"/>
                    <a:pt x="31065" y="28907"/>
                  </a:cubicBezTo>
                  <a:cubicBezTo>
                    <a:pt x="31065" y="28937"/>
                    <a:pt x="31096" y="28968"/>
                    <a:pt x="31126" y="28998"/>
                  </a:cubicBezTo>
                  <a:cubicBezTo>
                    <a:pt x="31188" y="29019"/>
                    <a:pt x="31336" y="29068"/>
                    <a:pt x="31433" y="29068"/>
                  </a:cubicBezTo>
                  <a:cubicBezTo>
                    <a:pt x="31478" y="29068"/>
                    <a:pt x="31512" y="29057"/>
                    <a:pt x="31521" y="29028"/>
                  </a:cubicBezTo>
                  <a:cubicBezTo>
                    <a:pt x="31521" y="28998"/>
                    <a:pt x="31643" y="28846"/>
                    <a:pt x="31673" y="28785"/>
                  </a:cubicBezTo>
                  <a:cubicBezTo>
                    <a:pt x="31704" y="28724"/>
                    <a:pt x="31704" y="28633"/>
                    <a:pt x="31704" y="28572"/>
                  </a:cubicBezTo>
                  <a:lnTo>
                    <a:pt x="31704" y="28603"/>
                  </a:lnTo>
                  <a:cubicBezTo>
                    <a:pt x="32737" y="21733"/>
                    <a:pt x="31734" y="8755"/>
                    <a:pt x="33102" y="3922"/>
                  </a:cubicBezTo>
                  <a:cubicBezTo>
                    <a:pt x="31328" y="1426"/>
                    <a:pt x="26612" y="0"/>
                    <a:pt x="21452" y="0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14066504" y="742543"/>
              <a:ext cx="139517" cy="279573"/>
            </a:xfrm>
            <a:custGeom>
              <a:avLst/>
              <a:gdLst/>
              <a:ahLst/>
              <a:cxnLst/>
              <a:rect l="l" t="t" r="r" b="b"/>
              <a:pathLst>
                <a:path w="7509" h="15047" extrusionOk="0">
                  <a:moveTo>
                    <a:pt x="7022" y="0"/>
                  </a:moveTo>
                  <a:lnTo>
                    <a:pt x="7509" y="2371"/>
                  </a:lnTo>
                  <a:lnTo>
                    <a:pt x="5898" y="15046"/>
                  </a:lnTo>
                  <a:lnTo>
                    <a:pt x="1" y="88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13934369" y="738585"/>
              <a:ext cx="262628" cy="168316"/>
            </a:xfrm>
            <a:custGeom>
              <a:avLst/>
              <a:gdLst/>
              <a:ahLst/>
              <a:cxnLst/>
              <a:rect l="l" t="t" r="r" b="b"/>
              <a:pathLst>
                <a:path w="14135" h="9059" extrusionOk="0">
                  <a:moveTo>
                    <a:pt x="0" y="1"/>
                  </a:moveTo>
                  <a:lnTo>
                    <a:pt x="0" y="213"/>
                  </a:lnTo>
                  <a:lnTo>
                    <a:pt x="7113" y="9058"/>
                  </a:lnTo>
                  <a:lnTo>
                    <a:pt x="14134" y="213"/>
                  </a:lnTo>
                  <a:lnTo>
                    <a:pt x="14134" y="1"/>
                  </a:lnTo>
                  <a:lnTo>
                    <a:pt x="7113" y="88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14041107" y="1016996"/>
              <a:ext cx="49702" cy="1709"/>
            </a:xfrm>
            <a:custGeom>
              <a:avLst/>
              <a:gdLst/>
              <a:ahLst/>
              <a:cxnLst/>
              <a:rect l="l" t="t" r="r" b="b"/>
              <a:pathLst>
                <a:path w="2675" h="92" extrusionOk="0">
                  <a:moveTo>
                    <a:pt x="0" y="1"/>
                  </a:moveTo>
                  <a:lnTo>
                    <a:pt x="2644" y="1"/>
                  </a:lnTo>
                  <a:lnTo>
                    <a:pt x="2675" y="92"/>
                  </a:lnTo>
                  <a:lnTo>
                    <a:pt x="0" y="9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8" name="Google Shape;2620;p68">
            <a:extLst>
              <a:ext uri="{FF2B5EF4-FFF2-40B4-BE49-F238E27FC236}">
                <a16:creationId xmlns:a16="http://schemas.microsoft.com/office/drawing/2014/main" id="{71D8EFFA-0A75-48B6-B933-3CDA2FB48D3C}"/>
              </a:ext>
            </a:extLst>
          </p:cNvPr>
          <p:cNvGrpSpPr/>
          <p:nvPr/>
        </p:nvGrpSpPr>
        <p:grpSpPr>
          <a:xfrm>
            <a:off x="1123287" y="1227212"/>
            <a:ext cx="1104652" cy="1223062"/>
            <a:chOff x="11873673" y="1850535"/>
            <a:chExt cx="1161715" cy="1200089"/>
          </a:xfrm>
        </p:grpSpPr>
        <p:sp>
          <p:nvSpPr>
            <p:cNvPr id="79" name="Google Shape;2621;p68">
              <a:extLst>
                <a:ext uri="{FF2B5EF4-FFF2-40B4-BE49-F238E27FC236}">
                  <a16:creationId xmlns:a16="http://schemas.microsoft.com/office/drawing/2014/main" id="{0700A66A-A544-4777-A5E4-F4A5457D61D8}"/>
                </a:ext>
              </a:extLst>
            </p:cNvPr>
            <p:cNvSpPr/>
            <p:nvPr/>
          </p:nvSpPr>
          <p:spPr>
            <a:xfrm>
              <a:off x="12070204" y="1862389"/>
              <a:ext cx="372752" cy="942582"/>
            </a:xfrm>
            <a:custGeom>
              <a:avLst/>
              <a:gdLst/>
              <a:ahLst/>
              <a:cxnLst/>
              <a:rect l="l" t="t" r="r" b="b"/>
              <a:pathLst>
                <a:path w="20062" h="50731" extrusionOk="0">
                  <a:moveTo>
                    <a:pt x="7265" y="4621"/>
                  </a:moveTo>
                  <a:cubicBezTo>
                    <a:pt x="7994" y="2159"/>
                    <a:pt x="13860" y="1"/>
                    <a:pt x="16231" y="8755"/>
                  </a:cubicBezTo>
                  <a:cubicBezTo>
                    <a:pt x="18633" y="17539"/>
                    <a:pt x="17447" y="20609"/>
                    <a:pt x="18754" y="23679"/>
                  </a:cubicBezTo>
                  <a:cubicBezTo>
                    <a:pt x="20061" y="26779"/>
                    <a:pt x="16961" y="50731"/>
                    <a:pt x="9575" y="50640"/>
                  </a:cubicBezTo>
                  <a:cubicBezTo>
                    <a:pt x="1702" y="50579"/>
                    <a:pt x="0" y="27661"/>
                    <a:pt x="1550" y="23010"/>
                  </a:cubicBezTo>
                  <a:cubicBezTo>
                    <a:pt x="3131" y="18390"/>
                    <a:pt x="1763" y="4621"/>
                    <a:pt x="7265" y="462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622;p68">
              <a:extLst>
                <a:ext uri="{FF2B5EF4-FFF2-40B4-BE49-F238E27FC236}">
                  <a16:creationId xmlns:a16="http://schemas.microsoft.com/office/drawing/2014/main" id="{75661F73-F4C5-4E83-B1B0-D2B05ABB805E}"/>
                </a:ext>
              </a:extLst>
            </p:cNvPr>
            <p:cNvSpPr/>
            <p:nvPr/>
          </p:nvSpPr>
          <p:spPr>
            <a:xfrm>
              <a:off x="12448570" y="1862389"/>
              <a:ext cx="373309" cy="942582"/>
            </a:xfrm>
            <a:custGeom>
              <a:avLst/>
              <a:gdLst/>
              <a:ahLst/>
              <a:cxnLst/>
              <a:rect l="l" t="t" r="r" b="b"/>
              <a:pathLst>
                <a:path w="20092" h="50731" extrusionOk="0">
                  <a:moveTo>
                    <a:pt x="12827" y="4621"/>
                  </a:moveTo>
                  <a:cubicBezTo>
                    <a:pt x="12067" y="2159"/>
                    <a:pt x="6201" y="1"/>
                    <a:pt x="3830" y="8755"/>
                  </a:cubicBezTo>
                  <a:cubicBezTo>
                    <a:pt x="1429" y="17539"/>
                    <a:pt x="2645" y="20609"/>
                    <a:pt x="1307" y="23679"/>
                  </a:cubicBezTo>
                  <a:cubicBezTo>
                    <a:pt x="0" y="26779"/>
                    <a:pt x="3100" y="50731"/>
                    <a:pt x="10487" y="50640"/>
                  </a:cubicBezTo>
                  <a:cubicBezTo>
                    <a:pt x="18359" y="50579"/>
                    <a:pt x="20092" y="27661"/>
                    <a:pt x="18511" y="23010"/>
                  </a:cubicBezTo>
                  <a:cubicBezTo>
                    <a:pt x="16961" y="18390"/>
                    <a:pt x="18329" y="4621"/>
                    <a:pt x="12827" y="462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623;p68">
              <a:extLst>
                <a:ext uri="{FF2B5EF4-FFF2-40B4-BE49-F238E27FC236}">
                  <a16:creationId xmlns:a16="http://schemas.microsoft.com/office/drawing/2014/main" id="{6FC7D114-25E7-447B-8E80-67AF0D8157C4}"/>
                </a:ext>
              </a:extLst>
            </p:cNvPr>
            <p:cNvSpPr/>
            <p:nvPr/>
          </p:nvSpPr>
          <p:spPr>
            <a:xfrm>
              <a:off x="11873673" y="2616298"/>
              <a:ext cx="1161715" cy="434326"/>
            </a:xfrm>
            <a:custGeom>
              <a:avLst/>
              <a:gdLst/>
              <a:ahLst/>
              <a:cxnLst/>
              <a:rect l="l" t="t" r="r" b="b"/>
              <a:pathLst>
                <a:path w="62525" h="23376" extrusionOk="0">
                  <a:moveTo>
                    <a:pt x="37174" y="1"/>
                  </a:moveTo>
                  <a:cubicBezTo>
                    <a:pt x="37053" y="214"/>
                    <a:pt x="25107" y="396"/>
                    <a:pt x="24986" y="578"/>
                  </a:cubicBezTo>
                  <a:cubicBezTo>
                    <a:pt x="21217" y="5928"/>
                    <a:pt x="13131" y="6931"/>
                    <a:pt x="6687" y="8360"/>
                  </a:cubicBezTo>
                  <a:cubicBezTo>
                    <a:pt x="274" y="9788"/>
                    <a:pt x="31" y="17934"/>
                    <a:pt x="0" y="23375"/>
                  </a:cubicBezTo>
                  <a:lnTo>
                    <a:pt x="62524" y="23375"/>
                  </a:lnTo>
                  <a:cubicBezTo>
                    <a:pt x="62524" y="17934"/>
                    <a:pt x="62403" y="9819"/>
                    <a:pt x="55837" y="8360"/>
                  </a:cubicBezTo>
                  <a:cubicBezTo>
                    <a:pt x="49302" y="6901"/>
                    <a:pt x="40731" y="5594"/>
                    <a:pt x="37174" y="1"/>
                  </a:cubicBez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624;p68">
              <a:extLst>
                <a:ext uri="{FF2B5EF4-FFF2-40B4-BE49-F238E27FC236}">
                  <a16:creationId xmlns:a16="http://schemas.microsoft.com/office/drawing/2014/main" id="{D27095F9-A468-4274-B0BE-890193E220C7}"/>
                </a:ext>
              </a:extLst>
            </p:cNvPr>
            <p:cNvSpPr/>
            <p:nvPr/>
          </p:nvSpPr>
          <p:spPr>
            <a:xfrm>
              <a:off x="12337318" y="2616298"/>
              <a:ext cx="233811" cy="434326"/>
            </a:xfrm>
            <a:custGeom>
              <a:avLst/>
              <a:gdLst/>
              <a:ahLst/>
              <a:cxnLst/>
              <a:rect l="l" t="t" r="r" b="b"/>
              <a:pathLst>
                <a:path w="12584" h="23376" extrusionOk="0">
                  <a:moveTo>
                    <a:pt x="12584" y="548"/>
                  </a:moveTo>
                  <a:lnTo>
                    <a:pt x="12584" y="3496"/>
                  </a:lnTo>
                  <a:lnTo>
                    <a:pt x="9544" y="23375"/>
                  </a:lnTo>
                  <a:lnTo>
                    <a:pt x="3040" y="23375"/>
                  </a:lnTo>
                  <a:lnTo>
                    <a:pt x="0" y="3709"/>
                  </a:lnTo>
                  <a:lnTo>
                    <a:pt x="0" y="609"/>
                  </a:lnTo>
                  <a:cubicBezTo>
                    <a:pt x="31" y="609"/>
                    <a:pt x="31" y="578"/>
                    <a:pt x="31" y="578"/>
                  </a:cubicBezTo>
                  <a:cubicBezTo>
                    <a:pt x="152" y="396"/>
                    <a:pt x="12098" y="214"/>
                    <a:pt x="12219" y="1"/>
                  </a:cubicBezTo>
                  <a:cubicBezTo>
                    <a:pt x="12341" y="183"/>
                    <a:pt x="12462" y="366"/>
                    <a:pt x="12584" y="548"/>
                  </a:cubicBez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625;p68">
              <a:extLst>
                <a:ext uri="{FF2B5EF4-FFF2-40B4-BE49-F238E27FC236}">
                  <a16:creationId xmlns:a16="http://schemas.microsoft.com/office/drawing/2014/main" id="{424377DE-EB5B-4101-9C96-AEB6B9EF9A7D}"/>
                </a:ext>
              </a:extLst>
            </p:cNvPr>
            <p:cNvSpPr/>
            <p:nvPr/>
          </p:nvSpPr>
          <p:spPr>
            <a:xfrm>
              <a:off x="12338432" y="2224945"/>
              <a:ext cx="232696" cy="561376"/>
            </a:xfrm>
            <a:custGeom>
              <a:avLst/>
              <a:gdLst/>
              <a:ahLst/>
              <a:cxnLst/>
              <a:rect l="l" t="t" r="r" b="b"/>
              <a:pathLst>
                <a:path w="12524" h="30214" extrusionOk="0">
                  <a:moveTo>
                    <a:pt x="1" y="8299"/>
                  </a:moveTo>
                  <a:lnTo>
                    <a:pt x="1" y="18572"/>
                  </a:lnTo>
                  <a:lnTo>
                    <a:pt x="1" y="23649"/>
                  </a:lnTo>
                  <a:cubicBezTo>
                    <a:pt x="3132" y="30062"/>
                    <a:pt x="8755" y="30214"/>
                    <a:pt x="12524" y="23649"/>
                  </a:cubicBezTo>
                  <a:lnTo>
                    <a:pt x="12524" y="18572"/>
                  </a:lnTo>
                  <a:lnTo>
                    <a:pt x="12524" y="8299"/>
                  </a:lnTo>
                  <a:cubicBezTo>
                    <a:pt x="12524" y="1"/>
                    <a:pt x="1" y="1"/>
                    <a:pt x="1" y="8299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626;p68">
              <a:extLst>
                <a:ext uri="{FF2B5EF4-FFF2-40B4-BE49-F238E27FC236}">
                  <a16:creationId xmlns:a16="http://schemas.microsoft.com/office/drawing/2014/main" id="{A369F98D-3EF2-45F8-BCB2-355575280A97}"/>
                </a:ext>
              </a:extLst>
            </p:cNvPr>
            <p:cNvSpPr/>
            <p:nvPr/>
          </p:nvSpPr>
          <p:spPr>
            <a:xfrm>
              <a:off x="12671075" y="2235107"/>
              <a:ext cx="118615" cy="173965"/>
            </a:xfrm>
            <a:custGeom>
              <a:avLst/>
              <a:gdLst/>
              <a:ahLst/>
              <a:cxnLst/>
              <a:rect l="l" t="t" r="r" b="b"/>
              <a:pathLst>
                <a:path w="6384" h="9363" extrusionOk="0">
                  <a:moveTo>
                    <a:pt x="4863" y="578"/>
                  </a:moveTo>
                  <a:cubicBezTo>
                    <a:pt x="3617" y="1"/>
                    <a:pt x="1854" y="1399"/>
                    <a:pt x="912" y="3648"/>
                  </a:cubicBezTo>
                  <a:cubicBezTo>
                    <a:pt x="0" y="5928"/>
                    <a:pt x="243" y="8238"/>
                    <a:pt x="1520" y="8785"/>
                  </a:cubicBezTo>
                  <a:cubicBezTo>
                    <a:pt x="2766" y="9363"/>
                    <a:pt x="4529" y="7965"/>
                    <a:pt x="5441" y="5715"/>
                  </a:cubicBezTo>
                  <a:cubicBezTo>
                    <a:pt x="6383" y="3436"/>
                    <a:pt x="6110" y="1156"/>
                    <a:pt x="4863" y="578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627;p68">
              <a:extLst>
                <a:ext uri="{FF2B5EF4-FFF2-40B4-BE49-F238E27FC236}">
                  <a16:creationId xmlns:a16="http://schemas.microsoft.com/office/drawing/2014/main" id="{76673C4F-1237-4C7E-9A8B-8435E0859B21}"/>
                </a:ext>
              </a:extLst>
            </p:cNvPr>
            <p:cNvSpPr/>
            <p:nvPr/>
          </p:nvSpPr>
          <p:spPr>
            <a:xfrm>
              <a:off x="12119885" y="2235107"/>
              <a:ext cx="118615" cy="173965"/>
            </a:xfrm>
            <a:custGeom>
              <a:avLst/>
              <a:gdLst/>
              <a:ahLst/>
              <a:cxnLst/>
              <a:rect l="l" t="t" r="r" b="b"/>
              <a:pathLst>
                <a:path w="6384" h="9363" extrusionOk="0">
                  <a:moveTo>
                    <a:pt x="1521" y="578"/>
                  </a:moveTo>
                  <a:cubicBezTo>
                    <a:pt x="2767" y="1"/>
                    <a:pt x="4530" y="1399"/>
                    <a:pt x="5442" y="3648"/>
                  </a:cubicBezTo>
                  <a:cubicBezTo>
                    <a:pt x="6384" y="5928"/>
                    <a:pt x="6110" y="8238"/>
                    <a:pt x="4864" y="8785"/>
                  </a:cubicBezTo>
                  <a:cubicBezTo>
                    <a:pt x="3618" y="9363"/>
                    <a:pt x="1855" y="7965"/>
                    <a:pt x="913" y="5715"/>
                  </a:cubicBezTo>
                  <a:cubicBezTo>
                    <a:pt x="1" y="3436"/>
                    <a:pt x="244" y="1156"/>
                    <a:pt x="1521" y="578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628;p68">
              <a:extLst>
                <a:ext uri="{FF2B5EF4-FFF2-40B4-BE49-F238E27FC236}">
                  <a16:creationId xmlns:a16="http://schemas.microsoft.com/office/drawing/2014/main" id="{456A3F5C-D40C-47B8-8253-F5430AB6C149}"/>
                </a:ext>
              </a:extLst>
            </p:cNvPr>
            <p:cNvSpPr/>
            <p:nvPr/>
          </p:nvSpPr>
          <p:spPr>
            <a:xfrm>
              <a:off x="12338432" y="2520875"/>
              <a:ext cx="232696" cy="80767"/>
            </a:xfrm>
            <a:custGeom>
              <a:avLst/>
              <a:gdLst/>
              <a:ahLst/>
              <a:cxnLst/>
              <a:rect l="l" t="t" r="r" b="b"/>
              <a:pathLst>
                <a:path w="12524" h="4347" extrusionOk="0">
                  <a:moveTo>
                    <a:pt x="1" y="0"/>
                  </a:moveTo>
                  <a:lnTo>
                    <a:pt x="1" y="426"/>
                  </a:lnTo>
                  <a:cubicBezTo>
                    <a:pt x="1" y="426"/>
                    <a:pt x="3922" y="4347"/>
                    <a:pt x="6202" y="4347"/>
                  </a:cubicBezTo>
                  <a:cubicBezTo>
                    <a:pt x="8481" y="4347"/>
                    <a:pt x="12524" y="365"/>
                    <a:pt x="12524" y="365"/>
                  </a:cubicBezTo>
                  <a:lnTo>
                    <a:pt x="1252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629;p68">
              <a:extLst>
                <a:ext uri="{FF2B5EF4-FFF2-40B4-BE49-F238E27FC236}">
                  <a16:creationId xmlns:a16="http://schemas.microsoft.com/office/drawing/2014/main" id="{E19576B4-169D-42B1-B22D-54E6E9A5F5C4}"/>
                </a:ext>
              </a:extLst>
            </p:cNvPr>
            <p:cNvSpPr/>
            <p:nvPr/>
          </p:nvSpPr>
          <p:spPr>
            <a:xfrm>
              <a:off x="12135138" y="1866904"/>
              <a:ext cx="639319" cy="709347"/>
            </a:xfrm>
            <a:custGeom>
              <a:avLst/>
              <a:gdLst/>
              <a:ahLst/>
              <a:cxnLst/>
              <a:rect l="l" t="t" r="r" b="b"/>
              <a:pathLst>
                <a:path w="34409" h="38178" extrusionOk="0">
                  <a:moveTo>
                    <a:pt x="17204" y="38178"/>
                  </a:moveTo>
                  <a:cubicBezTo>
                    <a:pt x="13314" y="38178"/>
                    <a:pt x="5107" y="31764"/>
                    <a:pt x="2554" y="22585"/>
                  </a:cubicBezTo>
                  <a:cubicBezTo>
                    <a:pt x="1" y="13314"/>
                    <a:pt x="4833" y="1"/>
                    <a:pt x="17204" y="1"/>
                  </a:cubicBezTo>
                  <a:cubicBezTo>
                    <a:pt x="29576" y="1"/>
                    <a:pt x="34408" y="13314"/>
                    <a:pt x="31855" y="22585"/>
                  </a:cubicBezTo>
                  <a:cubicBezTo>
                    <a:pt x="29302" y="31764"/>
                    <a:pt x="21095" y="38178"/>
                    <a:pt x="17204" y="38178"/>
                  </a:cubicBezTo>
                  <a:close/>
                </a:path>
              </a:pathLst>
            </a:custGeom>
            <a:solidFill>
              <a:srgbClr val="F6D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630;p68">
              <a:extLst>
                <a:ext uri="{FF2B5EF4-FFF2-40B4-BE49-F238E27FC236}">
                  <a16:creationId xmlns:a16="http://schemas.microsoft.com/office/drawing/2014/main" id="{DDD358B3-29B6-4F80-AA4B-58003BEBDA3B}"/>
                </a:ext>
              </a:extLst>
            </p:cNvPr>
            <p:cNvSpPr/>
            <p:nvPr/>
          </p:nvSpPr>
          <p:spPr>
            <a:xfrm>
              <a:off x="12122152" y="1850535"/>
              <a:ext cx="645525" cy="485700"/>
            </a:xfrm>
            <a:custGeom>
              <a:avLst/>
              <a:gdLst/>
              <a:ahLst/>
              <a:cxnLst/>
              <a:rect l="l" t="t" r="r" b="b"/>
              <a:pathLst>
                <a:path w="34743" h="26141" extrusionOk="0">
                  <a:moveTo>
                    <a:pt x="33314" y="12098"/>
                  </a:moveTo>
                  <a:cubicBezTo>
                    <a:pt x="32098" y="7295"/>
                    <a:pt x="25958" y="0"/>
                    <a:pt x="20183" y="122"/>
                  </a:cubicBezTo>
                  <a:cubicBezTo>
                    <a:pt x="19332" y="61"/>
                    <a:pt x="18390" y="0"/>
                    <a:pt x="17356" y="61"/>
                  </a:cubicBezTo>
                  <a:cubicBezTo>
                    <a:pt x="16323" y="0"/>
                    <a:pt x="15381" y="61"/>
                    <a:pt x="14560" y="122"/>
                  </a:cubicBezTo>
                  <a:cubicBezTo>
                    <a:pt x="8785" y="0"/>
                    <a:pt x="2645" y="7326"/>
                    <a:pt x="1429" y="12098"/>
                  </a:cubicBezTo>
                  <a:cubicBezTo>
                    <a:pt x="456" y="15989"/>
                    <a:pt x="0" y="19788"/>
                    <a:pt x="2371" y="23739"/>
                  </a:cubicBezTo>
                  <a:cubicBezTo>
                    <a:pt x="2766" y="24925"/>
                    <a:pt x="3283" y="25806"/>
                    <a:pt x="3769" y="26141"/>
                  </a:cubicBezTo>
                  <a:cubicBezTo>
                    <a:pt x="3222" y="23101"/>
                    <a:pt x="3131" y="20882"/>
                    <a:pt x="3314" y="19241"/>
                  </a:cubicBezTo>
                  <a:cubicBezTo>
                    <a:pt x="3769" y="18572"/>
                    <a:pt x="4590" y="18359"/>
                    <a:pt x="5988" y="18967"/>
                  </a:cubicBezTo>
                  <a:cubicBezTo>
                    <a:pt x="10031" y="20639"/>
                    <a:pt x="11277" y="18755"/>
                    <a:pt x="14317" y="12402"/>
                  </a:cubicBezTo>
                  <a:cubicBezTo>
                    <a:pt x="15229" y="10426"/>
                    <a:pt x="15958" y="8116"/>
                    <a:pt x="17356" y="8116"/>
                  </a:cubicBezTo>
                  <a:cubicBezTo>
                    <a:pt x="18785" y="8116"/>
                    <a:pt x="19484" y="10426"/>
                    <a:pt x="20426" y="12402"/>
                  </a:cubicBezTo>
                  <a:cubicBezTo>
                    <a:pt x="23466" y="18755"/>
                    <a:pt x="24682" y="20639"/>
                    <a:pt x="28724" y="18967"/>
                  </a:cubicBezTo>
                  <a:cubicBezTo>
                    <a:pt x="30153" y="18359"/>
                    <a:pt x="30974" y="18572"/>
                    <a:pt x="31430" y="19241"/>
                  </a:cubicBezTo>
                  <a:cubicBezTo>
                    <a:pt x="31612" y="20882"/>
                    <a:pt x="31490" y="23101"/>
                    <a:pt x="30974" y="26141"/>
                  </a:cubicBezTo>
                  <a:cubicBezTo>
                    <a:pt x="31460" y="25806"/>
                    <a:pt x="31946" y="24925"/>
                    <a:pt x="32372" y="23739"/>
                  </a:cubicBezTo>
                  <a:cubicBezTo>
                    <a:pt x="34743" y="19788"/>
                    <a:pt x="34287" y="15989"/>
                    <a:pt x="33314" y="12098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631;p68">
              <a:extLst>
                <a:ext uri="{FF2B5EF4-FFF2-40B4-BE49-F238E27FC236}">
                  <a16:creationId xmlns:a16="http://schemas.microsoft.com/office/drawing/2014/main" id="{F7B0C2A5-FC57-4772-96A8-2C3ABBFC27AF}"/>
                </a:ext>
              </a:extLst>
            </p:cNvPr>
            <p:cNvSpPr/>
            <p:nvPr/>
          </p:nvSpPr>
          <p:spPr>
            <a:xfrm>
              <a:off x="12165627" y="2625346"/>
              <a:ext cx="228757" cy="425278"/>
            </a:xfrm>
            <a:custGeom>
              <a:avLst/>
              <a:gdLst/>
              <a:ahLst/>
              <a:cxnLst/>
              <a:rect l="l" t="t" r="r" b="b"/>
              <a:pathLst>
                <a:path w="12312" h="22889" extrusionOk="0">
                  <a:moveTo>
                    <a:pt x="12311" y="22858"/>
                  </a:moveTo>
                  <a:lnTo>
                    <a:pt x="7053" y="22858"/>
                  </a:lnTo>
                  <a:lnTo>
                    <a:pt x="6688" y="22888"/>
                  </a:lnTo>
                  <a:lnTo>
                    <a:pt x="1217" y="17903"/>
                  </a:lnTo>
                  <a:lnTo>
                    <a:pt x="6779" y="14195"/>
                  </a:lnTo>
                  <a:lnTo>
                    <a:pt x="1" y="11034"/>
                  </a:lnTo>
                  <a:lnTo>
                    <a:pt x="4499" y="4073"/>
                  </a:lnTo>
                  <a:lnTo>
                    <a:pt x="6232" y="1368"/>
                  </a:lnTo>
                  <a:lnTo>
                    <a:pt x="9241" y="0"/>
                  </a:lnTo>
                  <a:lnTo>
                    <a:pt x="9241" y="3222"/>
                  </a:lnTo>
                  <a:lnTo>
                    <a:pt x="12281" y="2288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632;p68">
              <a:extLst>
                <a:ext uri="{FF2B5EF4-FFF2-40B4-BE49-F238E27FC236}">
                  <a16:creationId xmlns:a16="http://schemas.microsoft.com/office/drawing/2014/main" id="{7548739D-7361-44D9-A3DD-EAEA635407D7}"/>
                </a:ext>
              </a:extLst>
            </p:cNvPr>
            <p:cNvSpPr/>
            <p:nvPr/>
          </p:nvSpPr>
          <p:spPr>
            <a:xfrm>
              <a:off x="12513504" y="2621946"/>
              <a:ext cx="228738" cy="428678"/>
            </a:xfrm>
            <a:custGeom>
              <a:avLst/>
              <a:gdLst/>
              <a:ahLst/>
              <a:cxnLst/>
              <a:rect l="l" t="t" r="r" b="b"/>
              <a:pathLst>
                <a:path w="12311" h="23072" extrusionOk="0">
                  <a:moveTo>
                    <a:pt x="5563" y="14165"/>
                  </a:moveTo>
                  <a:lnTo>
                    <a:pt x="11095" y="17873"/>
                  </a:lnTo>
                  <a:lnTo>
                    <a:pt x="5624" y="23071"/>
                  </a:lnTo>
                  <a:lnTo>
                    <a:pt x="5289" y="23041"/>
                  </a:lnTo>
                  <a:lnTo>
                    <a:pt x="1" y="23041"/>
                  </a:lnTo>
                  <a:lnTo>
                    <a:pt x="61" y="23071"/>
                  </a:lnTo>
                  <a:lnTo>
                    <a:pt x="3101" y="3192"/>
                  </a:lnTo>
                  <a:lnTo>
                    <a:pt x="3101" y="1"/>
                  </a:lnTo>
                  <a:lnTo>
                    <a:pt x="6779" y="1642"/>
                  </a:lnTo>
                  <a:lnTo>
                    <a:pt x="8420" y="4378"/>
                  </a:lnTo>
                  <a:lnTo>
                    <a:pt x="12311" y="11004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2633;p68">
            <a:extLst>
              <a:ext uri="{FF2B5EF4-FFF2-40B4-BE49-F238E27FC236}">
                <a16:creationId xmlns:a16="http://schemas.microsoft.com/office/drawing/2014/main" id="{162A6333-36A8-4F4D-8000-50A16A04476A}"/>
              </a:ext>
            </a:extLst>
          </p:cNvPr>
          <p:cNvGrpSpPr/>
          <p:nvPr/>
        </p:nvGrpSpPr>
        <p:grpSpPr>
          <a:xfrm>
            <a:off x="4001017" y="1174872"/>
            <a:ext cx="1141965" cy="1259609"/>
            <a:chOff x="12066804" y="61483"/>
            <a:chExt cx="1161714" cy="1281393"/>
          </a:xfrm>
        </p:grpSpPr>
        <p:sp>
          <p:nvSpPr>
            <p:cNvPr id="92" name="Google Shape;2634;p68">
              <a:extLst>
                <a:ext uri="{FF2B5EF4-FFF2-40B4-BE49-F238E27FC236}">
                  <a16:creationId xmlns:a16="http://schemas.microsoft.com/office/drawing/2014/main" id="{8766656A-5348-4B86-BDF8-56670640B1F7}"/>
                </a:ext>
              </a:extLst>
            </p:cNvPr>
            <p:cNvSpPr/>
            <p:nvPr/>
          </p:nvSpPr>
          <p:spPr>
            <a:xfrm>
              <a:off x="12258244" y="61483"/>
              <a:ext cx="782199" cy="1024464"/>
            </a:xfrm>
            <a:custGeom>
              <a:avLst/>
              <a:gdLst/>
              <a:ahLst/>
              <a:cxnLst/>
              <a:rect l="l" t="t" r="r" b="b"/>
              <a:pathLst>
                <a:path w="42099" h="55138" extrusionOk="0">
                  <a:moveTo>
                    <a:pt x="15229" y="5046"/>
                  </a:moveTo>
                  <a:cubicBezTo>
                    <a:pt x="16749" y="2371"/>
                    <a:pt x="29059" y="0"/>
                    <a:pt x="34074" y="9545"/>
                  </a:cubicBezTo>
                  <a:cubicBezTo>
                    <a:pt x="39090" y="19058"/>
                    <a:pt x="36567" y="22402"/>
                    <a:pt x="39333" y="25745"/>
                  </a:cubicBezTo>
                  <a:cubicBezTo>
                    <a:pt x="42099" y="29119"/>
                    <a:pt x="39485" y="36840"/>
                    <a:pt x="37570" y="37508"/>
                  </a:cubicBezTo>
                  <a:cubicBezTo>
                    <a:pt x="35625" y="38177"/>
                    <a:pt x="36415" y="40852"/>
                    <a:pt x="37357" y="42007"/>
                  </a:cubicBezTo>
                  <a:cubicBezTo>
                    <a:pt x="41339" y="46901"/>
                    <a:pt x="35564" y="55138"/>
                    <a:pt x="20123" y="55077"/>
                  </a:cubicBezTo>
                  <a:cubicBezTo>
                    <a:pt x="3587" y="54986"/>
                    <a:pt x="366" y="45381"/>
                    <a:pt x="4591" y="42372"/>
                  </a:cubicBezTo>
                  <a:cubicBezTo>
                    <a:pt x="5989" y="41399"/>
                    <a:pt x="6505" y="39545"/>
                    <a:pt x="4986" y="37873"/>
                  </a:cubicBezTo>
                  <a:cubicBezTo>
                    <a:pt x="3496" y="36232"/>
                    <a:pt x="1" y="30092"/>
                    <a:pt x="3284" y="25046"/>
                  </a:cubicBezTo>
                  <a:cubicBezTo>
                    <a:pt x="6566" y="20001"/>
                    <a:pt x="3709" y="5046"/>
                    <a:pt x="15229" y="5046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635;p68">
              <a:extLst>
                <a:ext uri="{FF2B5EF4-FFF2-40B4-BE49-F238E27FC236}">
                  <a16:creationId xmlns:a16="http://schemas.microsoft.com/office/drawing/2014/main" id="{DC5326FD-4E75-444E-B64C-B22A15AD1F60}"/>
                </a:ext>
              </a:extLst>
            </p:cNvPr>
            <p:cNvSpPr/>
            <p:nvPr/>
          </p:nvSpPr>
          <p:spPr>
            <a:xfrm>
              <a:off x="12066804" y="883727"/>
              <a:ext cx="1161714" cy="459149"/>
            </a:xfrm>
            <a:custGeom>
              <a:avLst/>
              <a:gdLst/>
              <a:ahLst/>
              <a:cxnLst/>
              <a:rect l="l" t="t" r="r" b="b"/>
              <a:pathLst>
                <a:path w="62525" h="24712" extrusionOk="0">
                  <a:moveTo>
                    <a:pt x="37175" y="0"/>
                  </a:moveTo>
                  <a:cubicBezTo>
                    <a:pt x="37053" y="213"/>
                    <a:pt x="25107" y="395"/>
                    <a:pt x="24986" y="578"/>
                  </a:cubicBezTo>
                  <a:cubicBezTo>
                    <a:pt x="21217" y="5927"/>
                    <a:pt x="13132" y="8268"/>
                    <a:pt x="6688" y="9727"/>
                  </a:cubicBezTo>
                  <a:cubicBezTo>
                    <a:pt x="274" y="11155"/>
                    <a:pt x="31" y="19301"/>
                    <a:pt x="1" y="24712"/>
                  </a:cubicBezTo>
                  <a:lnTo>
                    <a:pt x="62525" y="24712"/>
                  </a:lnTo>
                  <a:cubicBezTo>
                    <a:pt x="62494" y="19301"/>
                    <a:pt x="62403" y="11186"/>
                    <a:pt x="55838" y="9727"/>
                  </a:cubicBezTo>
                  <a:cubicBezTo>
                    <a:pt x="49302" y="8237"/>
                    <a:pt x="40731" y="5593"/>
                    <a:pt x="37175" y="0"/>
                  </a:cubicBez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636;p68">
              <a:extLst>
                <a:ext uri="{FF2B5EF4-FFF2-40B4-BE49-F238E27FC236}">
                  <a16:creationId xmlns:a16="http://schemas.microsoft.com/office/drawing/2014/main" id="{DFE1D938-26DF-4B1D-B0E2-CC36F2FDCBF1}"/>
                </a:ext>
              </a:extLst>
            </p:cNvPr>
            <p:cNvSpPr/>
            <p:nvPr/>
          </p:nvSpPr>
          <p:spPr>
            <a:xfrm>
              <a:off x="12531582" y="517771"/>
              <a:ext cx="232696" cy="561395"/>
            </a:xfrm>
            <a:custGeom>
              <a:avLst/>
              <a:gdLst/>
              <a:ahLst/>
              <a:cxnLst/>
              <a:rect l="l" t="t" r="r" b="b"/>
              <a:pathLst>
                <a:path w="12524" h="30215" extrusionOk="0">
                  <a:moveTo>
                    <a:pt x="0" y="8269"/>
                  </a:moveTo>
                  <a:lnTo>
                    <a:pt x="0" y="18542"/>
                  </a:lnTo>
                  <a:lnTo>
                    <a:pt x="0" y="23618"/>
                  </a:lnTo>
                  <a:cubicBezTo>
                    <a:pt x="3131" y="30032"/>
                    <a:pt x="8754" y="30214"/>
                    <a:pt x="12523" y="23618"/>
                  </a:cubicBezTo>
                  <a:lnTo>
                    <a:pt x="12523" y="18542"/>
                  </a:lnTo>
                  <a:lnTo>
                    <a:pt x="12523" y="8269"/>
                  </a:lnTo>
                  <a:cubicBezTo>
                    <a:pt x="12523" y="1"/>
                    <a:pt x="0" y="1"/>
                    <a:pt x="0" y="8269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637;p68">
              <a:extLst>
                <a:ext uri="{FF2B5EF4-FFF2-40B4-BE49-F238E27FC236}">
                  <a16:creationId xmlns:a16="http://schemas.microsoft.com/office/drawing/2014/main" id="{F9AE44BA-BFE4-4DAB-A386-E5CD6A01A155}"/>
                </a:ext>
              </a:extLst>
            </p:cNvPr>
            <p:cNvSpPr/>
            <p:nvPr/>
          </p:nvSpPr>
          <p:spPr>
            <a:xfrm>
              <a:off x="12864206" y="527952"/>
              <a:ext cx="118615" cy="173389"/>
            </a:xfrm>
            <a:custGeom>
              <a:avLst/>
              <a:gdLst/>
              <a:ahLst/>
              <a:cxnLst/>
              <a:rect l="l" t="t" r="r" b="b"/>
              <a:pathLst>
                <a:path w="6384" h="9332" extrusionOk="0">
                  <a:moveTo>
                    <a:pt x="4864" y="578"/>
                  </a:moveTo>
                  <a:cubicBezTo>
                    <a:pt x="3617" y="0"/>
                    <a:pt x="1855" y="1398"/>
                    <a:pt x="912" y="3648"/>
                  </a:cubicBezTo>
                  <a:cubicBezTo>
                    <a:pt x="0" y="5927"/>
                    <a:pt x="244" y="8207"/>
                    <a:pt x="1490" y="8784"/>
                  </a:cubicBezTo>
                  <a:cubicBezTo>
                    <a:pt x="2736" y="9331"/>
                    <a:pt x="4529" y="7964"/>
                    <a:pt x="5441" y="5684"/>
                  </a:cubicBezTo>
                  <a:cubicBezTo>
                    <a:pt x="6383" y="3435"/>
                    <a:pt x="6110" y="1125"/>
                    <a:pt x="4864" y="578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638;p68">
              <a:extLst>
                <a:ext uri="{FF2B5EF4-FFF2-40B4-BE49-F238E27FC236}">
                  <a16:creationId xmlns:a16="http://schemas.microsoft.com/office/drawing/2014/main" id="{2FE44724-21E3-47C1-B090-F415E3AD5E8C}"/>
                </a:ext>
              </a:extLst>
            </p:cNvPr>
            <p:cNvSpPr/>
            <p:nvPr/>
          </p:nvSpPr>
          <p:spPr>
            <a:xfrm>
              <a:off x="12313034" y="527952"/>
              <a:ext cx="118615" cy="173389"/>
            </a:xfrm>
            <a:custGeom>
              <a:avLst/>
              <a:gdLst/>
              <a:ahLst/>
              <a:cxnLst/>
              <a:rect l="l" t="t" r="r" b="b"/>
              <a:pathLst>
                <a:path w="6384" h="9332" extrusionOk="0">
                  <a:moveTo>
                    <a:pt x="1490" y="578"/>
                  </a:moveTo>
                  <a:cubicBezTo>
                    <a:pt x="2736" y="0"/>
                    <a:pt x="4529" y="1368"/>
                    <a:pt x="5441" y="3648"/>
                  </a:cubicBezTo>
                  <a:cubicBezTo>
                    <a:pt x="6383" y="5927"/>
                    <a:pt x="6110" y="8207"/>
                    <a:pt x="4863" y="8784"/>
                  </a:cubicBezTo>
                  <a:cubicBezTo>
                    <a:pt x="3617" y="9331"/>
                    <a:pt x="1854" y="7964"/>
                    <a:pt x="912" y="5684"/>
                  </a:cubicBezTo>
                  <a:cubicBezTo>
                    <a:pt x="0" y="3435"/>
                    <a:pt x="243" y="1125"/>
                    <a:pt x="1490" y="578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639;p68">
              <a:extLst>
                <a:ext uri="{FF2B5EF4-FFF2-40B4-BE49-F238E27FC236}">
                  <a16:creationId xmlns:a16="http://schemas.microsoft.com/office/drawing/2014/main" id="{C422BA43-ABA9-4511-9C12-45F814565552}"/>
                </a:ext>
              </a:extLst>
            </p:cNvPr>
            <p:cNvSpPr/>
            <p:nvPr/>
          </p:nvSpPr>
          <p:spPr>
            <a:xfrm>
              <a:off x="12531582" y="813125"/>
              <a:ext cx="232696" cy="81343"/>
            </a:xfrm>
            <a:custGeom>
              <a:avLst/>
              <a:gdLst/>
              <a:ahLst/>
              <a:cxnLst/>
              <a:rect l="l" t="t" r="r" b="b"/>
              <a:pathLst>
                <a:path w="12524" h="4378" extrusionOk="0">
                  <a:moveTo>
                    <a:pt x="0" y="1"/>
                  </a:moveTo>
                  <a:lnTo>
                    <a:pt x="0" y="426"/>
                  </a:lnTo>
                  <a:cubicBezTo>
                    <a:pt x="0" y="426"/>
                    <a:pt x="3921" y="4378"/>
                    <a:pt x="6201" y="4378"/>
                  </a:cubicBezTo>
                  <a:cubicBezTo>
                    <a:pt x="8450" y="4378"/>
                    <a:pt x="12523" y="396"/>
                    <a:pt x="12523" y="396"/>
                  </a:cubicBezTo>
                  <a:lnTo>
                    <a:pt x="12523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640;p68">
              <a:extLst>
                <a:ext uri="{FF2B5EF4-FFF2-40B4-BE49-F238E27FC236}">
                  <a16:creationId xmlns:a16="http://schemas.microsoft.com/office/drawing/2014/main" id="{D1922BB8-1476-4015-A919-41825B3F01DE}"/>
                </a:ext>
              </a:extLst>
            </p:cNvPr>
            <p:cNvSpPr/>
            <p:nvPr/>
          </p:nvSpPr>
          <p:spPr>
            <a:xfrm>
              <a:off x="12328269" y="159749"/>
              <a:ext cx="639319" cy="709329"/>
            </a:xfrm>
            <a:custGeom>
              <a:avLst/>
              <a:gdLst/>
              <a:ahLst/>
              <a:cxnLst/>
              <a:rect l="l" t="t" r="r" b="b"/>
              <a:pathLst>
                <a:path w="34409" h="38177" extrusionOk="0">
                  <a:moveTo>
                    <a:pt x="17205" y="38177"/>
                  </a:moveTo>
                  <a:cubicBezTo>
                    <a:pt x="13314" y="38177"/>
                    <a:pt x="5107" y="31764"/>
                    <a:pt x="2554" y="22584"/>
                  </a:cubicBezTo>
                  <a:cubicBezTo>
                    <a:pt x="1" y="13313"/>
                    <a:pt x="4834" y="0"/>
                    <a:pt x="17205" y="0"/>
                  </a:cubicBezTo>
                  <a:cubicBezTo>
                    <a:pt x="29576" y="0"/>
                    <a:pt x="34409" y="13313"/>
                    <a:pt x="31856" y="22584"/>
                  </a:cubicBezTo>
                  <a:cubicBezTo>
                    <a:pt x="29302" y="31764"/>
                    <a:pt x="21095" y="38177"/>
                    <a:pt x="17205" y="38177"/>
                  </a:cubicBezTo>
                  <a:close/>
                </a:path>
              </a:pathLst>
            </a:custGeom>
            <a:solidFill>
              <a:srgbClr val="F5D5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641;p68">
              <a:extLst>
                <a:ext uri="{FF2B5EF4-FFF2-40B4-BE49-F238E27FC236}">
                  <a16:creationId xmlns:a16="http://schemas.microsoft.com/office/drawing/2014/main" id="{EF162023-BB28-4875-AED3-133184756D20}"/>
                </a:ext>
              </a:extLst>
            </p:cNvPr>
            <p:cNvSpPr/>
            <p:nvPr/>
          </p:nvSpPr>
          <p:spPr>
            <a:xfrm>
              <a:off x="12326021" y="139404"/>
              <a:ext cx="676015" cy="489657"/>
            </a:xfrm>
            <a:custGeom>
              <a:avLst/>
              <a:gdLst/>
              <a:ahLst/>
              <a:cxnLst/>
              <a:rect l="l" t="t" r="r" b="b"/>
              <a:pathLst>
                <a:path w="36384" h="26354" extrusionOk="0">
                  <a:moveTo>
                    <a:pt x="14408" y="12585"/>
                  </a:moveTo>
                  <a:cubicBezTo>
                    <a:pt x="11368" y="18968"/>
                    <a:pt x="10152" y="20852"/>
                    <a:pt x="6110" y="19150"/>
                  </a:cubicBezTo>
                  <a:cubicBezTo>
                    <a:pt x="2067" y="17478"/>
                    <a:pt x="2827" y="22190"/>
                    <a:pt x="3557" y="25564"/>
                  </a:cubicBezTo>
                  <a:cubicBezTo>
                    <a:pt x="0" y="21004"/>
                    <a:pt x="395" y="16718"/>
                    <a:pt x="1520" y="12311"/>
                  </a:cubicBezTo>
                  <a:cubicBezTo>
                    <a:pt x="2736" y="7509"/>
                    <a:pt x="8906" y="214"/>
                    <a:pt x="14651" y="335"/>
                  </a:cubicBezTo>
                  <a:cubicBezTo>
                    <a:pt x="17782" y="1"/>
                    <a:pt x="22523" y="396"/>
                    <a:pt x="27569" y="4043"/>
                  </a:cubicBezTo>
                  <a:cubicBezTo>
                    <a:pt x="36384" y="10396"/>
                    <a:pt x="33466" y="24652"/>
                    <a:pt x="31065" y="26354"/>
                  </a:cubicBezTo>
                  <a:cubicBezTo>
                    <a:pt x="33375" y="13132"/>
                    <a:pt x="27752" y="15807"/>
                    <a:pt x="23861" y="8907"/>
                  </a:cubicBezTo>
                  <a:cubicBezTo>
                    <a:pt x="22584" y="5867"/>
                    <a:pt x="17721" y="5654"/>
                    <a:pt x="14408" y="12585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642;p68">
              <a:extLst>
                <a:ext uri="{FF2B5EF4-FFF2-40B4-BE49-F238E27FC236}">
                  <a16:creationId xmlns:a16="http://schemas.microsoft.com/office/drawing/2014/main" id="{63685760-13F6-41B3-8489-AC4916F28A2E}"/>
                </a:ext>
              </a:extLst>
            </p:cNvPr>
            <p:cNvSpPr/>
            <p:nvPr/>
          </p:nvSpPr>
          <p:spPr>
            <a:xfrm>
              <a:off x="12632671" y="1048618"/>
              <a:ext cx="23727" cy="294251"/>
            </a:xfrm>
            <a:custGeom>
              <a:avLst/>
              <a:gdLst/>
              <a:ahLst/>
              <a:cxnLst/>
              <a:rect l="l" t="t" r="r" b="b"/>
              <a:pathLst>
                <a:path w="1277" h="15837" extrusionOk="0">
                  <a:moveTo>
                    <a:pt x="0" y="1"/>
                  </a:moveTo>
                  <a:lnTo>
                    <a:pt x="1277" y="1"/>
                  </a:lnTo>
                  <a:lnTo>
                    <a:pt x="1277" y="15837"/>
                  </a:lnTo>
                  <a:lnTo>
                    <a:pt x="0" y="158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643;p68">
              <a:extLst>
                <a:ext uri="{FF2B5EF4-FFF2-40B4-BE49-F238E27FC236}">
                  <a16:creationId xmlns:a16="http://schemas.microsoft.com/office/drawing/2014/main" id="{E95F27DD-0D28-42AD-A72C-A7132133902F}"/>
                </a:ext>
              </a:extLst>
            </p:cNvPr>
            <p:cNvSpPr/>
            <p:nvPr/>
          </p:nvSpPr>
          <p:spPr>
            <a:xfrm>
              <a:off x="12447994" y="894447"/>
              <a:ext cx="197115" cy="239478"/>
            </a:xfrm>
            <a:custGeom>
              <a:avLst/>
              <a:gdLst/>
              <a:ahLst/>
              <a:cxnLst/>
              <a:rect l="l" t="t" r="r" b="b"/>
              <a:pathLst>
                <a:path w="10609" h="12889" extrusionOk="0">
                  <a:moveTo>
                    <a:pt x="4499" y="1"/>
                  </a:moveTo>
                  <a:lnTo>
                    <a:pt x="1" y="4074"/>
                  </a:lnTo>
                  <a:lnTo>
                    <a:pt x="5685" y="12888"/>
                  </a:lnTo>
                  <a:lnTo>
                    <a:pt x="10609" y="82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644;p68">
              <a:extLst>
                <a:ext uri="{FF2B5EF4-FFF2-40B4-BE49-F238E27FC236}">
                  <a16:creationId xmlns:a16="http://schemas.microsoft.com/office/drawing/2014/main" id="{6171E0F5-638E-4082-ABE2-4924F256BB61}"/>
                </a:ext>
              </a:extLst>
            </p:cNvPr>
            <p:cNvSpPr/>
            <p:nvPr/>
          </p:nvSpPr>
          <p:spPr>
            <a:xfrm>
              <a:off x="12645082" y="893889"/>
              <a:ext cx="202206" cy="240035"/>
            </a:xfrm>
            <a:custGeom>
              <a:avLst/>
              <a:gdLst/>
              <a:ahLst/>
              <a:cxnLst/>
              <a:rect l="l" t="t" r="r" b="b"/>
              <a:pathLst>
                <a:path w="10883" h="12919" extrusionOk="0">
                  <a:moveTo>
                    <a:pt x="6414" y="0"/>
                  </a:moveTo>
                  <a:lnTo>
                    <a:pt x="10882" y="4256"/>
                  </a:lnTo>
                  <a:lnTo>
                    <a:pt x="4895" y="12918"/>
                  </a:lnTo>
                  <a:lnTo>
                    <a:pt x="1" y="82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645;p68">
              <a:extLst>
                <a:ext uri="{FF2B5EF4-FFF2-40B4-BE49-F238E27FC236}">
                  <a16:creationId xmlns:a16="http://schemas.microsoft.com/office/drawing/2014/main" id="{D98B9501-2BF0-425E-ABDC-5428ABD44B0B}"/>
                </a:ext>
              </a:extLst>
            </p:cNvPr>
            <p:cNvSpPr/>
            <p:nvPr/>
          </p:nvSpPr>
          <p:spPr>
            <a:xfrm>
              <a:off x="12401695" y="487840"/>
              <a:ext cx="498130" cy="181880"/>
            </a:xfrm>
            <a:custGeom>
              <a:avLst/>
              <a:gdLst/>
              <a:ahLst/>
              <a:cxnLst/>
              <a:rect l="l" t="t" r="r" b="b"/>
              <a:pathLst>
                <a:path w="26810" h="9789" extrusionOk="0">
                  <a:moveTo>
                    <a:pt x="20031" y="9697"/>
                  </a:moveTo>
                  <a:cubicBezTo>
                    <a:pt x="20153" y="9697"/>
                    <a:pt x="20305" y="9667"/>
                    <a:pt x="20426" y="9667"/>
                  </a:cubicBezTo>
                  <a:cubicBezTo>
                    <a:pt x="23982" y="9363"/>
                    <a:pt x="24864" y="7782"/>
                    <a:pt x="25259" y="5746"/>
                  </a:cubicBezTo>
                  <a:cubicBezTo>
                    <a:pt x="25685" y="3527"/>
                    <a:pt x="25715" y="2767"/>
                    <a:pt x="26293" y="2554"/>
                  </a:cubicBezTo>
                  <a:cubicBezTo>
                    <a:pt x="26718" y="2402"/>
                    <a:pt x="26809" y="1916"/>
                    <a:pt x="26809" y="1338"/>
                  </a:cubicBezTo>
                  <a:cubicBezTo>
                    <a:pt x="26779" y="761"/>
                    <a:pt x="26779" y="700"/>
                    <a:pt x="26080" y="457"/>
                  </a:cubicBezTo>
                  <a:cubicBezTo>
                    <a:pt x="25533" y="275"/>
                    <a:pt x="22493" y="1"/>
                    <a:pt x="20213" y="153"/>
                  </a:cubicBezTo>
                  <a:lnTo>
                    <a:pt x="20213" y="730"/>
                  </a:lnTo>
                  <a:cubicBezTo>
                    <a:pt x="22007" y="639"/>
                    <a:pt x="23709" y="852"/>
                    <a:pt x="24226" y="1186"/>
                  </a:cubicBezTo>
                  <a:cubicBezTo>
                    <a:pt x="25350" y="1916"/>
                    <a:pt x="25046" y="5472"/>
                    <a:pt x="24074" y="7265"/>
                  </a:cubicBezTo>
                  <a:cubicBezTo>
                    <a:pt x="23405" y="8481"/>
                    <a:pt x="21642" y="9089"/>
                    <a:pt x="20031" y="9120"/>
                  </a:cubicBezTo>
                  <a:close/>
                  <a:moveTo>
                    <a:pt x="13405" y="1308"/>
                  </a:moveTo>
                  <a:cubicBezTo>
                    <a:pt x="12615" y="1338"/>
                    <a:pt x="9393" y="396"/>
                    <a:pt x="7113" y="214"/>
                  </a:cubicBezTo>
                  <a:cubicBezTo>
                    <a:pt x="6961" y="183"/>
                    <a:pt x="6809" y="183"/>
                    <a:pt x="6627" y="153"/>
                  </a:cubicBezTo>
                  <a:lnTo>
                    <a:pt x="6627" y="761"/>
                  </a:lnTo>
                  <a:cubicBezTo>
                    <a:pt x="8481" y="852"/>
                    <a:pt x="10396" y="1278"/>
                    <a:pt x="11064" y="2250"/>
                  </a:cubicBezTo>
                  <a:cubicBezTo>
                    <a:pt x="12128" y="3892"/>
                    <a:pt x="10183" y="7873"/>
                    <a:pt x="8450" y="8755"/>
                  </a:cubicBezTo>
                  <a:cubicBezTo>
                    <a:pt x="7903" y="9028"/>
                    <a:pt x="7204" y="9150"/>
                    <a:pt x="6475" y="9150"/>
                  </a:cubicBezTo>
                  <a:lnTo>
                    <a:pt x="6444" y="9728"/>
                  </a:lnTo>
                  <a:cubicBezTo>
                    <a:pt x="9514" y="9728"/>
                    <a:pt x="10669" y="7509"/>
                    <a:pt x="11034" y="6779"/>
                  </a:cubicBezTo>
                  <a:cubicBezTo>
                    <a:pt x="11763" y="5381"/>
                    <a:pt x="11611" y="3466"/>
                    <a:pt x="13374" y="3466"/>
                  </a:cubicBezTo>
                  <a:cubicBezTo>
                    <a:pt x="15107" y="3466"/>
                    <a:pt x="14894" y="5351"/>
                    <a:pt x="15532" y="6718"/>
                  </a:cubicBezTo>
                  <a:cubicBezTo>
                    <a:pt x="15867" y="7478"/>
                    <a:pt x="16870" y="9788"/>
                    <a:pt x="20031" y="9697"/>
                  </a:cubicBezTo>
                  <a:lnTo>
                    <a:pt x="20061" y="9120"/>
                  </a:lnTo>
                  <a:cubicBezTo>
                    <a:pt x="19271" y="9150"/>
                    <a:pt x="18511" y="8998"/>
                    <a:pt x="17964" y="8724"/>
                  </a:cubicBezTo>
                  <a:cubicBezTo>
                    <a:pt x="16262" y="7843"/>
                    <a:pt x="14560" y="3892"/>
                    <a:pt x="15745" y="2250"/>
                  </a:cubicBezTo>
                  <a:cubicBezTo>
                    <a:pt x="16444" y="1278"/>
                    <a:pt x="18359" y="822"/>
                    <a:pt x="20213" y="730"/>
                  </a:cubicBezTo>
                  <a:lnTo>
                    <a:pt x="20213" y="153"/>
                  </a:lnTo>
                  <a:cubicBezTo>
                    <a:pt x="20061" y="153"/>
                    <a:pt x="19940" y="153"/>
                    <a:pt x="19788" y="183"/>
                  </a:cubicBezTo>
                  <a:cubicBezTo>
                    <a:pt x="17751" y="366"/>
                    <a:pt x="15259" y="1247"/>
                    <a:pt x="13405" y="1308"/>
                  </a:cubicBezTo>
                  <a:close/>
                  <a:moveTo>
                    <a:pt x="6627" y="183"/>
                  </a:moveTo>
                  <a:cubicBezTo>
                    <a:pt x="4377" y="62"/>
                    <a:pt x="1368" y="335"/>
                    <a:pt x="821" y="518"/>
                  </a:cubicBezTo>
                  <a:cubicBezTo>
                    <a:pt x="122" y="761"/>
                    <a:pt x="91" y="822"/>
                    <a:pt x="31" y="1399"/>
                  </a:cubicBezTo>
                  <a:cubicBezTo>
                    <a:pt x="0" y="1977"/>
                    <a:pt x="61" y="2493"/>
                    <a:pt x="487" y="2615"/>
                  </a:cubicBezTo>
                  <a:cubicBezTo>
                    <a:pt x="1034" y="2828"/>
                    <a:pt x="1034" y="3588"/>
                    <a:pt x="1338" y="5807"/>
                  </a:cubicBezTo>
                  <a:cubicBezTo>
                    <a:pt x="1611" y="7843"/>
                    <a:pt x="2371" y="9424"/>
                    <a:pt x="5927" y="9697"/>
                  </a:cubicBezTo>
                  <a:cubicBezTo>
                    <a:pt x="6110" y="9728"/>
                    <a:pt x="6262" y="9728"/>
                    <a:pt x="6444" y="9728"/>
                  </a:cubicBezTo>
                  <a:lnTo>
                    <a:pt x="6444" y="9180"/>
                  </a:lnTo>
                  <a:cubicBezTo>
                    <a:pt x="4833" y="9180"/>
                    <a:pt x="3009" y="8573"/>
                    <a:pt x="2402" y="7296"/>
                  </a:cubicBezTo>
                  <a:cubicBezTo>
                    <a:pt x="1550" y="5533"/>
                    <a:pt x="1429" y="1977"/>
                    <a:pt x="2614" y="1247"/>
                  </a:cubicBezTo>
                  <a:cubicBezTo>
                    <a:pt x="3131" y="913"/>
                    <a:pt x="4833" y="700"/>
                    <a:pt x="6596" y="761"/>
                  </a:cubicBez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646;p68">
              <a:extLst>
                <a:ext uri="{FF2B5EF4-FFF2-40B4-BE49-F238E27FC236}">
                  <a16:creationId xmlns:a16="http://schemas.microsoft.com/office/drawing/2014/main" id="{0FDCF9F3-D479-49CF-8CDE-3F02BFE3AFDB}"/>
                </a:ext>
              </a:extLst>
            </p:cNvPr>
            <p:cNvSpPr/>
            <p:nvPr/>
          </p:nvSpPr>
          <p:spPr>
            <a:xfrm>
              <a:off x="12531582" y="890508"/>
              <a:ext cx="232696" cy="157001"/>
            </a:xfrm>
            <a:custGeom>
              <a:avLst/>
              <a:gdLst/>
              <a:ahLst/>
              <a:cxnLst/>
              <a:rect l="l" t="t" r="r" b="b"/>
              <a:pathLst>
                <a:path w="12524" h="8450" extrusionOk="0">
                  <a:moveTo>
                    <a:pt x="0" y="213"/>
                  </a:moveTo>
                  <a:lnTo>
                    <a:pt x="6110" y="8450"/>
                  </a:lnTo>
                  <a:lnTo>
                    <a:pt x="12523" y="182"/>
                  </a:lnTo>
                  <a:lnTo>
                    <a:pt x="12493" y="0"/>
                  </a:lnTo>
                  <a:lnTo>
                    <a:pt x="6110" y="82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2647;p68">
            <a:extLst>
              <a:ext uri="{FF2B5EF4-FFF2-40B4-BE49-F238E27FC236}">
                <a16:creationId xmlns:a16="http://schemas.microsoft.com/office/drawing/2014/main" id="{87FBF86F-E05D-4CE9-A49B-5E318105272B}"/>
              </a:ext>
            </a:extLst>
          </p:cNvPr>
          <p:cNvGrpSpPr/>
          <p:nvPr/>
        </p:nvGrpSpPr>
        <p:grpSpPr>
          <a:xfrm>
            <a:off x="2498502" y="3010622"/>
            <a:ext cx="1141965" cy="1256863"/>
            <a:chOff x="10455075" y="1693541"/>
            <a:chExt cx="1224961" cy="1403945"/>
          </a:xfrm>
        </p:grpSpPr>
        <p:sp>
          <p:nvSpPr>
            <p:cNvPr id="106" name="Google Shape;2648;p68">
              <a:extLst>
                <a:ext uri="{FF2B5EF4-FFF2-40B4-BE49-F238E27FC236}">
                  <a16:creationId xmlns:a16="http://schemas.microsoft.com/office/drawing/2014/main" id="{9167056A-6347-4B25-B0FD-4FFDA293FE0D}"/>
                </a:ext>
              </a:extLst>
            </p:cNvPr>
            <p:cNvSpPr/>
            <p:nvPr/>
          </p:nvSpPr>
          <p:spPr>
            <a:xfrm>
              <a:off x="10455075" y="2542334"/>
              <a:ext cx="1224961" cy="555152"/>
            </a:xfrm>
            <a:custGeom>
              <a:avLst/>
              <a:gdLst/>
              <a:ahLst/>
              <a:cxnLst/>
              <a:rect l="l" t="t" r="r" b="b"/>
              <a:pathLst>
                <a:path w="65929" h="29879" extrusionOk="0">
                  <a:moveTo>
                    <a:pt x="26384" y="0"/>
                  </a:moveTo>
                  <a:cubicBezTo>
                    <a:pt x="11824" y="6383"/>
                    <a:pt x="7447" y="9787"/>
                    <a:pt x="5715" y="11307"/>
                  </a:cubicBezTo>
                  <a:cubicBezTo>
                    <a:pt x="3040" y="13648"/>
                    <a:pt x="1581" y="22432"/>
                    <a:pt x="0" y="29879"/>
                  </a:cubicBezTo>
                  <a:lnTo>
                    <a:pt x="32980" y="29879"/>
                  </a:lnTo>
                  <a:lnTo>
                    <a:pt x="65929" y="29879"/>
                  </a:lnTo>
                  <a:cubicBezTo>
                    <a:pt x="64348" y="22432"/>
                    <a:pt x="62889" y="13648"/>
                    <a:pt x="60214" y="11307"/>
                  </a:cubicBezTo>
                  <a:cubicBezTo>
                    <a:pt x="58482" y="9787"/>
                    <a:pt x="54287" y="6474"/>
                    <a:pt x="39727" y="61"/>
                  </a:cubicBez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649;p68">
              <a:extLst>
                <a:ext uri="{FF2B5EF4-FFF2-40B4-BE49-F238E27FC236}">
                  <a16:creationId xmlns:a16="http://schemas.microsoft.com/office/drawing/2014/main" id="{033FB740-E3DB-4CBC-93E7-C044F171E979}"/>
                </a:ext>
              </a:extLst>
            </p:cNvPr>
            <p:cNvSpPr/>
            <p:nvPr/>
          </p:nvSpPr>
          <p:spPr>
            <a:xfrm>
              <a:off x="10455075" y="2542334"/>
              <a:ext cx="1224961" cy="555152"/>
            </a:xfrm>
            <a:custGeom>
              <a:avLst/>
              <a:gdLst/>
              <a:ahLst/>
              <a:cxnLst/>
              <a:rect l="l" t="t" r="r" b="b"/>
              <a:pathLst>
                <a:path w="65929" h="29879" extrusionOk="0">
                  <a:moveTo>
                    <a:pt x="26384" y="0"/>
                  </a:moveTo>
                  <a:cubicBezTo>
                    <a:pt x="11824" y="6383"/>
                    <a:pt x="7447" y="9787"/>
                    <a:pt x="5715" y="11307"/>
                  </a:cubicBezTo>
                  <a:cubicBezTo>
                    <a:pt x="3040" y="13648"/>
                    <a:pt x="1581" y="22432"/>
                    <a:pt x="0" y="29879"/>
                  </a:cubicBezTo>
                  <a:lnTo>
                    <a:pt x="32980" y="29879"/>
                  </a:lnTo>
                  <a:lnTo>
                    <a:pt x="65929" y="29879"/>
                  </a:lnTo>
                  <a:cubicBezTo>
                    <a:pt x="64348" y="22432"/>
                    <a:pt x="62889" y="13648"/>
                    <a:pt x="60214" y="11307"/>
                  </a:cubicBezTo>
                  <a:cubicBezTo>
                    <a:pt x="58482" y="9787"/>
                    <a:pt x="54287" y="6474"/>
                    <a:pt x="39727" y="6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650;p68">
              <a:extLst>
                <a:ext uri="{FF2B5EF4-FFF2-40B4-BE49-F238E27FC236}">
                  <a16:creationId xmlns:a16="http://schemas.microsoft.com/office/drawing/2014/main" id="{79C1B620-4B93-4579-944A-F0346482A6BA}"/>
                </a:ext>
              </a:extLst>
            </p:cNvPr>
            <p:cNvSpPr/>
            <p:nvPr/>
          </p:nvSpPr>
          <p:spPr>
            <a:xfrm>
              <a:off x="10936221" y="2143623"/>
              <a:ext cx="262628" cy="550655"/>
            </a:xfrm>
            <a:custGeom>
              <a:avLst/>
              <a:gdLst/>
              <a:ahLst/>
              <a:cxnLst/>
              <a:rect l="l" t="t" r="r" b="b"/>
              <a:pathLst>
                <a:path w="14135" h="29637" extrusionOk="0">
                  <a:moveTo>
                    <a:pt x="0" y="8724"/>
                  </a:moveTo>
                  <a:lnTo>
                    <a:pt x="0" y="19515"/>
                  </a:lnTo>
                  <a:lnTo>
                    <a:pt x="0" y="24864"/>
                  </a:lnTo>
                  <a:cubicBezTo>
                    <a:pt x="3891" y="29454"/>
                    <a:pt x="10244" y="29636"/>
                    <a:pt x="14134" y="24864"/>
                  </a:cubicBezTo>
                  <a:lnTo>
                    <a:pt x="14134" y="19515"/>
                  </a:lnTo>
                  <a:lnTo>
                    <a:pt x="14134" y="8724"/>
                  </a:lnTo>
                  <a:cubicBezTo>
                    <a:pt x="14134" y="1"/>
                    <a:pt x="0" y="1"/>
                    <a:pt x="0" y="8724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651;p68">
              <a:extLst>
                <a:ext uri="{FF2B5EF4-FFF2-40B4-BE49-F238E27FC236}">
                  <a16:creationId xmlns:a16="http://schemas.microsoft.com/office/drawing/2014/main" id="{B567D096-3723-4690-A80F-B8A3773DA834}"/>
                </a:ext>
              </a:extLst>
            </p:cNvPr>
            <p:cNvSpPr/>
            <p:nvPr/>
          </p:nvSpPr>
          <p:spPr>
            <a:xfrm>
              <a:off x="10762282" y="2109177"/>
              <a:ext cx="110142" cy="160401"/>
            </a:xfrm>
            <a:custGeom>
              <a:avLst/>
              <a:gdLst/>
              <a:ahLst/>
              <a:cxnLst/>
              <a:rect l="l" t="t" r="r" b="b"/>
              <a:pathLst>
                <a:path w="5928" h="8633" extrusionOk="0">
                  <a:moveTo>
                    <a:pt x="1672" y="426"/>
                  </a:moveTo>
                  <a:cubicBezTo>
                    <a:pt x="2919" y="1"/>
                    <a:pt x="4530" y="1429"/>
                    <a:pt x="5229" y="3587"/>
                  </a:cubicBezTo>
                  <a:cubicBezTo>
                    <a:pt x="5928" y="5745"/>
                    <a:pt x="5502" y="7812"/>
                    <a:pt x="4256" y="8207"/>
                  </a:cubicBezTo>
                  <a:cubicBezTo>
                    <a:pt x="3010" y="8633"/>
                    <a:pt x="1429" y="7204"/>
                    <a:pt x="700" y="5077"/>
                  </a:cubicBezTo>
                  <a:cubicBezTo>
                    <a:pt x="1" y="2919"/>
                    <a:pt x="426" y="821"/>
                    <a:pt x="1672" y="426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652;p68">
              <a:extLst>
                <a:ext uri="{FF2B5EF4-FFF2-40B4-BE49-F238E27FC236}">
                  <a16:creationId xmlns:a16="http://schemas.microsoft.com/office/drawing/2014/main" id="{BF927536-FF7D-4DF5-87A8-BB6C8301DE5E}"/>
                </a:ext>
              </a:extLst>
            </p:cNvPr>
            <p:cNvSpPr/>
            <p:nvPr/>
          </p:nvSpPr>
          <p:spPr>
            <a:xfrm>
              <a:off x="11261506" y="2109177"/>
              <a:ext cx="110142" cy="160401"/>
            </a:xfrm>
            <a:custGeom>
              <a:avLst/>
              <a:gdLst/>
              <a:ahLst/>
              <a:cxnLst/>
              <a:rect l="l" t="t" r="r" b="b"/>
              <a:pathLst>
                <a:path w="5928" h="8633" extrusionOk="0">
                  <a:moveTo>
                    <a:pt x="4256" y="426"/>
                  </a:moveTo>
                  <a:cubicBezTo>
                    <a:pt x="3010" y="1"/>
                    <a:pt x="1429" y="1429"/>
                    <a:pt x="699" y="3587"/>
                  </a:cubicBezTo>
                  <a:cubicBezTo>
                    <a:pt x="0" y="5745"/>
                    <a:pt x="426" y="7812"/>
                    <a:pt x="1672" y="8207"/>
                  </a:cubicBezTo>
                  <a:cubicBezTo>
                    <a:pt x="2918" y="8633"/>
                    <a:pt x="4499" y="7204"/>
                    <a:pt x="5228" y="5077"/>
                  </a:cubicBezTo>
                  <a:cubicBezTo>
                    <a:pt x="5928" y="2919"/>
                    <a:pt x="5502" y="821"/>
                    <a:pt x="4256" y="426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653;p68">
              <a:extLst>
                <a:ext uri="{FF2B5EF4-FFF2-40B4-BE49-F238E27FC236}">
                  <a16:creationId xmlns:a16="http://schemas.microsoft.com/office/drawing/2014/main" id="{E00C709C-BED9-4B13-9054-1FA6D607C3D1}"/>
                </a:ext>
              </a:extLst>
            </p:cNvPr>
            <p:cNvSpPr/>
            <p:nvPr/>
          </p:nvSpPr>
          <p:spPr>
            <a:xfrm>
              <a:off x="10884831" y="2670512"/>
              <a:ext cx="347335" cy="426968"/>
            </a:xfrm>
            <a:custGeom>
              <a:avLst/>
              <a:gdLst/>
              <a:ahLst/>
              <a:cxnLst/>
              <a:rect l="l" t="t" r="r" b="b"/>
              <a:pathLst>
                <a:path w="18694" h="22980" extrusionOk="0">
                  <a:moveTo>
                    <a:pt x="9879" y="1"/>
                  </a:moveTo>
                  <a:cubicBezTo>
                    <a:pt x="9879" y="1"/>
                    <a:pt x="0" y="2372"/>
                    <a:pt x="0" y="2949"/>
                  </a:cubicBezTo>
                  <a:cubicBezTo>
                    <a:pt x="0" y="3557"/>
                    <a:pt x="3739" y="22980"/>
                    <a:pt x="3739" y="22980"/>
                  </a:cubicBezTo>
                  <a:lnTo>
                    <a:pt x="17144" y="22980"/>
                  </a:lnTo>
                  <a:lnTo>
                    <a:pt x="18694" y="30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654;p68">
              <a:extLst>
                <a:ext uri="{FF2B5EF4-FFF2-40B4-BE49-F238E27FC236}">
                  <a16:creationId xmlns:a16="http://schemas.microsoft.com/office/drawing/2014/main" id="{D5D11B85-F97A-430C-8EFF-C1157C109E3E}"/>
                </a:ext>
              </a:extLst>
            </p:cNvPr>
            <p:cNvSpPr/>
            <p:nvPr/>
          </p:nvSpPr>
          <p:spPr>
            <a:xfrm>
              <a:off x="10763973" y="2546273"/>
              <a:ext cx="229314" cy="551213"/>
            </a:xfrm>
            <a:custGeom>
              <a:avLst/>
              <a:gdLst/>
              <a:ahLst/>
              <a:cxnLst/>
              <a:rect l="l" t="t" r="r" b="b"/>
              <a:pathLst>
                <a:path w="12342" h="29667" extrusionOk="0">
                  <a:moveTo>
                    <a:pt x="9271" y="1"/>
                  </a:moveTo>
                  <a:lnTo>
                    <a:pt x="9271" y="3192"/>
                  </a:lnTo>
                  <a:lnTo>
                    <a:pt x="12341" y="29667"/>
                  </a:lnTo>
                  <a:lnTo>
                    <a:pt x="7053" y="29667"/>
                  </a:lnTo>
                  <a:lnTo>
                    <a:pt x="1247" y="17873"/>
                  </a:lnTo>
                  <a:lnTo>
                    <a:pt x="6809" y="14196"/>
                  </a:lnTo>
                  <a:lnTo>
                    <a:pt x="1" y="11004"/>
                  </a:lnTo>
                  <a:lnTo>
                    <a:pt x="6262" y="1338"/>
                  </a:lnTo>
                  <a:close/>
                </a:path>
              </a:pathLst>
            </a:custGeom>
            <a:solidFill>
              <a:srgbClr val="DB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655;p68">
              <a:extLst>
                <a:ext uri="{FF2B5EF4-FFF2-40B4-BE49-F238E27FC236}">
                  <a16:creationId xmlns:a16="http://schemas.microsoft.com/office/drawing/2014/main" id="{0B21E3BF-072B-49F9-9256-84D586B17E1A}"/>
                </a:ext>
              </a:extLst>
            </p:cNvPr>
            <p:cNvSpPr/>
            <p:nvPr/>
          </p:nvSpPr>
          <p:spPr>
            <a:xfrm>
              <a:off x="11141224" y="2546273"/>
              <a:ext cx="229296" cy="551213"/>
            </a:xfrm>
            <a:custGeom>
              <a:avLst/>
              <a:gdLst/>
              <a:ahLst/>
              <a:cxnLst/>
              <a:rect l="l" t="t" r="r" b="b"/>
              <a:pathLst>
                <a:path w="12341" h="29667" extrusionOk="0">
                  <a:moveTo>
                    <a:pt x="3100" y="1"/>
                  </a:moveTo>
                  <a:lnTo>
                    <a:pt x="3100" y="3192"/>
                  </a:lnTo>
                  <a:lnTo>
                    <a:pt x="0" y="29667"/>
                  </a:lnTo>
                  <a:lnTo>
                    <a:pt x="5289" y="29667"/>
                  </a:lnTo>
                  <a:lnTo>
                    <a:pt x="11095" y="17873"/>
                  </a:lnTo>
                  <a:lnTo>
                    <a:pt x="5562" y="14196"/>
                  </a:lnTo>
                  <a:lnTo>
                    <a:pt x="12341" y="11004"/>
                  </a:lnTo>
                  <a:lnTo>
                    <a:pt x="6778" y="1642"/>
                  </a:lnTo>
                  <a:close/>
                </a:path>
              </a:pathLst>
            </a:custGeom>
            <a:solidFill>
              <a:srgbClr val="DBEA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656;p68">
              <a:extLst>
                <a:ext uri="{FF2B5EF4-FFF2-40B4-BE49-F238E27FC236}">
                  <a16:creationId xmlns:a16="http://schemas.microsoft.com/office/drawing/2014/main" id="{4C983B22-155A-4DE5-A968-2D7E6F3D5A7B}"/>
                </a:ext>
              </a:extLst>
            </p:cNvPr>
            <p:cNvSpPr/>
            <p:nvPr/>
          </p:nvSpPr>
          <p:spPr>
            <a:xfrm>
              <a:off x="11011337" y="2670512"/>
              <a:ext cx="112966" cy="110142"/>
            </a:xfrm>
            <a:custGeom>
              <a:avLst/>
              <a:gdLst/>
              <a:ahLst/>
              <a:cxnLst/>
              <a:rect l="l" t="t" r="r" b="b"/>
              <a:pathLst>
                <a:path w="6080" h="5928" extrusionOk="0">
                  <a:moveTo>
                    <a:pt x="0" y="3284"/>
                  </a:moveTo>
                  <a:lnTo>
                    <a:pt x="1702" y="5928"/>
                  </a:lnTo>
                  <a:lnTo>
                    <a:pt x="4347" y="5928"/>
                  </a:lnTo>
                  <a:lnTo>
                    <a:pt x="6079" y="3284"/>
                  </a:lnTo>
                  <a:lnTo>
                    <a:pt x="3070" y="1"/>
                  </a:ln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657;p68">
              <a:extLst>
                <a:ext uri="{FF2B5EF4-FFF2-40B4-BE49-F238E27FC236}">
                  <a16:creationId xmlns:a16="http://schemas.microsoft.com/office/drawing/2014/main" id="{0C6B8617-58D5-4B1A-A8C2-760E212051E0}"/>
                </a:ext>
              </a:extLst>
            </p:cNvPr>
            <p:cNvSpPr/>
            <p:nvPr/>
          </p:nvSpPr>
          <p:spPr>
            <a:xfrm>
              <a:off x="10997774" y="2781207"/>
              <a:ext cx="140075" cy="316269"/>
            </a:xfrm>
            <a:custGeom>
              <a:avLst/>
              <a:gdLst/>
              <a:ahLst/>
              <a:cxnLst/>
              <a:rect l="l" t="t" r="r" b="b"/>
              <a:pathLst>
                <a:path w="7539" h="17022" extrusionOk="0">
                  <a:moveTo>
                    <a:pt x="2432" y="0"/>
                  </a:moveTo>
                  <a:lnTo>
                    <a:pt x="1" y="17022"/>
                  </a:lnTo>
                  <a:lnTo>
                    <a:pt x="7539" y="17022"/>
                  </a:lnTo>
                  <a:lnTo>
                    <a:pt x="5077" y="0"/>
                  </a:ln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658;p68">
              <a:extLst>
                <a:ext uri="{FF2B5EF4-FFF2-40B4-BE49-F238E27FC236}">
                  <a16:creationId xmlns:a16="http://schemas.microsoft.com/office/drawing/2014/main" id="{939F06C7-11B7-4802-A1D7-458AC2954D1B}"/>
                </a:ext>
              </a:extLst>
            </p:cNvPr>
            <p:cNvSpPr/>
            <p:nvPr/>
          </p:nvSpPr>
          <p:spPr>
            <a:xfrm>
              <a:off x="10924925" y="2506179"/>
              <a:ext cx="143475" cy="277882"/>
            </a:xfrm>
            <a:custGeom>
              <a:avLst/>
              <a:gdLst/>
              <a:ahLst/>
              <a:cxnLst/>
              <a:rect l="l" t="t" r="r" b="b"/>
              <a:pathLst>
                <a:path w="7722" h="14956" extrusionOk="0">
                  <a:moveTo>
                    <a:pt x="608" y="1"/>
                  </a:moveTo>
                  <a:lnTo>
                    <a:pt x="1" y="2432"/>
                  </a:lnTo>
                  <a:lnTo>
                    <a:pt x="1703" y="14955"/>
                  </a:lnTo>
                  <a:lnTo>
                    <a:pt x="7721" y="8846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659;p68">
              <a:extLst>
                <a:ext uri="{FF2B5EF4-FFF2-40B4-BE49-F238E27FC236}">
                  <a16:creationId xmlns:a16="http://schemas.microsoft.com/office/drawing/2014/main" id="{B3D7C955-CA50-4B90-A362-8BF530ABF77D}"/>
                </a:ext>
              </a:extLst>
            </p:cNvPr>
            <p:cNvSpPr/>
            <p:nvPr/>
          </p:nvSpPr>
          <p:spPr>
            <a:xfrm>
              <a:off x="10936221" y="2450831"/>
              <a:ext cx="262628" cy="92157"/>
            </a:xfrm>
            <a:custGeom>
              <a:avLst/>
              <a:gdLst/>
              <a:ahLst/>
              <a:cxnLst/>
              <a:rect l="l" t="t" r="r" b="b"/>
              <a:pathLst>
                <a:path w="14135" h="4960" extrusionOk="0">
                  <a:moveTo>
                    <a:pt x="0" y="1"/>
                  </a:moveTo>
                  <a:lnTo>
                    <a:pt x="0" y="518"/>
                  </a:lnTo>
                  <a:cubicBezTo>
                    <a:pt x="0" y="518"/>
                    <a:pt x="3618" y="4803"/>
                    <a:pt x="7052" y="4955"/>
                  </a:cubicBezTo>
                  <a:cubicBezTo>
                    <a:pt x="7112" y="4958"/>
                    <a:pt x="7172" y="4959"/>
                    <a:pt x="7232" y="4959"/>
                  </a:cubicBezTo>
                  <a:cubicBezTo>
                    <a:pt x="10641" y="4959"/>
                    <a:pt x="14134" y="791"/>
                    <a:pt x="14134" y="791"/>
                  </a:cubicBezTo>
                  <a:lnTo>
                    <a:pt x="141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660;p68">
              <a:extLst>
                <a:ext uri="{FF2B5EF4-FFF2-40B4-BE49-F238E27FC236}">
                  <a16:creationId xmlns:a16="http://schemas.microsoft.com/office/drawing/2014/main" id="{5C32563D-C9C8-4BF3-BEB5-2891D29B024B}"/>
                </a:ext>
              </a:extLst>
            </p:cNvPr>
            <p:cNvSpPr/>
            <p:nvPr/>
          </p:nvSpPr>
          <p:spPr>
            <a:xfrm>
              <a:off x="10748162" y="1693541"/>
              <a:ext cx="672076" cy="670385"/>
            </a:xfrm>
            <a:custGeom>
              <a:avLst/>
              <a:gdLst/>
              <a:ahLst/>
              <a:cxnLst/>
              <a:rect l="l" t="t" r="r" b="b"/>
              <a:pathLst>
                <a:path w="36172" h="36081" extrusionOk="0">
                  <a:moveTo>
                    <a:pt x="28390" y="5168"/>
                  </a:moveTo>
                  <a:cubicBezTo>
                    <a:pt x="31643" y="5684"/>
                    <a:pt x="33436" y="7903"/>
                    <a:pt x="34196" y="10913"/>
                  </a:cubicBezTo>
                  <a:cubicBezTo>
                    <a:pt x="36172" y="18755"/>
                    <a:pt x="32007" y="35776"/>
                    <a:pt x="17539" y="35958"/>
                  </a:cubicBezTo>
                  <a:cubicBezTo>
                    <a:pt x="10092" y="36080"/>
                    <a:pt x="4712" y="34196"/>
                    <a:pt x="2767" y="28147"/>
                  </a:cubicBezTo>
                  <a:cubicBezTo>
                    <a:pt x="821" y="22098"/>
                    <a:pt x="1" y="12372"/>
                    <a:pt x="4256" y="6931"/>
                  </a:cubicBezTo>
                  <a:cubicBezTo>
                    <a:pt x="9606" y="61"/>
                    <a:pt x="20852" y="1"/>
                    <a:pt x="28390" y="5168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661;p68">
              <a:extLst>
                <a:ext uri="{FF2B5EF4-FFF2-40B4-BE49-F238E27FC236}">
                  <a16:creationId xmlns:a16="http://schemas.microsoft.com/office/drawing/2014/main" id="{59054F34-E2EA-410D-807B-5344B18764D3}"/>
                </a:ext>
              </a:extLst>
            </p:cNvPr>
            <p:cNvSpPr/>
            <p:nvPr/>
          </p:nvSpPr>
          <p:spPr>
            <a:xfrm>
              <a:off x="10663460" y="1766947"/>
              <a:ext cx="808732" cy="746061"/>
            </a:xfrm>
            <a:custGeom>
              <a:avLst/>
              <a:gdLst/>
              <a:ahLst/>
              <a:cxnLst/>
              <a:rect l="l" t="t" r="r" b="b"/>
              <a:pathLst>
                <a:path w="43527" h="40154" extrusionOk="0">
                  <a:moveTo>
                    <a:pt x="21764" y="1"/>
                  </a:moveTo>
                  <a:cubicBezTo>
                    <a:pt x="0" y="1"/>
                    <a:pt x="8329" y="29819"/>
                    <a:pt x="9757" y="32099"/>
                  </a:cubicBezTo>
                  <a:cubicBezTo>
                    <a:pt x="11338" y="34621"/>
                    <a:pt x="18238" y="40153"/>
                    <a:pt x="21764" y="40153"/>
                  </a:cubicBezTo>
                  <a:cubicBezTo>
                    <a:pt x="25290" y="40153"/>
                    <a:pt x="32189" y="34591"/>
                    <a:pt x="33770" y="32099"/>
                  </a:cubicBezTo>
                  <a:cubicBezTo>
                    <a:pt x="35168" y="29819"/>
                    <a:pt x="43527" y="1"/>
                    <a:pt x="21764" y="1"/>
                  </a:cubicBezTo>
                  <a:close/>
                </a:path>
              </a:pathLst>
            </a:custGeom>
            <a:solidFill>
              <a:srgbClr val="FFDB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662;p68">
              <a:extLst>
                <a:ext uri="{FF2B5EF4-FFF2-40B4-BE49-F238E27FC236}">
                  <a16:creationId xmlns:a16="http://schemas.microsoft.com/office/drawing/2014/main" id="{BA0BB951-9C34-4AEB-870A-34EA0D445934}"/>
                </a:ext>
              </a:extLst>
            </p:cNvPr>
            <p:cNvSpPr/>
            <p:nvPr/>
          </p:nvSpPr>
          <p:spPr>
            <a:xfrm>
              <a:off x="10725570" y="1747755"/>
              <a:ext cx="679991" cy="441089"/>
            </a:xfrm>
            <a:custGeom>
              <a:avLst/>
              <a:gdLst/>
              <a:ahLst/>
              <a:cxnLst/>
              <a:rect l="l" t="t" r="r" b="b"/>
              <a:pathLst>
                <a:path w="36598" h="23740" extrusionOk="0">
                  <a:moveTo>
                    <a:pt x="7904" y="10396"/>
                  </a:moveTo>
                  <a:cubicBezTo>
                    <a:pt x="11764" y="12767"/>
                    <a:pt x="14773" y="9241"/>
                    <a:pt x="18269" y="10761"/>
                  </a:cubicBezTo>
                  <a:cubicBezTo>
                    <a:pt x="21764" y="12250"/>
                    <a:pt x="31217" y="5016"/>
                    <a:pt x="33284" y="20943"/>
                  </a:cubicBezTo>
                  <a:cubicBezTo>
                    <a:pt x="36597" y="9393"/>
                    <a:pt x="31582" y="1125"/>
                    <a:pt x="18968" y="578"/>
                  </a:cubicBezTo>
                  <a:cubicBezTo>
                    <a:pt x="5472" y="0"/>
                    <a:pt x="1" y="12280"/>
                    <a:pt x="3740" y="23739"/>
                  </a:cubicBezTo>
                  <a:cubicBezTo>
                    <a:pt x="3496" y="17539"/>
                    <a:pt x="5016" y="13466"/>
                    <a:pt x="7904" y="10396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663;p68">
              <a:extLst>
                <a:ext uri="{FF2B5EF4-FFF2-40B4-BE49-F238E27FC236}">
                  <a16:creationId xmlns:a16="http://schemas.microsoft.com/office/drawing/2014/main" id="{A9A3D3DA-8860-4EBA-B7FB-E50F9F63CBD1}"/>
                </a:ext>
              </a:extLst>
            </p:cNvPr>
            <p:cNvSpPr/>
            <p:nvPr/>
          </p:nvSpPr>
          <p:spPr>
            <a:xfrm>
              <a:off x="10863372" y="1908614"/>
              <a:ext cx="260938" cy="59586"/>
            </a:xfrm>
            <a:custGeom>
              <a:avLst/>
              <a:gdLst/>
              <a:ahLst/>
              <a:cxnLst/>
              <a:rect l="l" t="t" r="r" b="b"/>
              <a:pathLst>
                <a:path w="14044" h="3207" extrusionOk="0">
                  <a:moveTo>
                    <a:pt x="13120" y="0"/>
                  </a:moveTo>
                  <a:cubicBezTo>
                    <a:pt x="12578" y="0"/>
                    <a:pt x="12034" y="208"/>
                    <a:pt x="11520" y="400"/>
                  </a:cubicBezTo>
                  <a:cubicBezTo>
                    <a:pt x="10791" y="674"/>
                    <a:pt x="10061" y="947"/>
                    <a:pt x="9332" y="1191"/>
                  </a:cubicBezTo>
                  <a:cubicBezTo>
                    <a:pt x="8146" y="1616"/>
                    <a:pt x="6931" y="1951"/>
                    <a:pt x="5684" y="1951"/>
                  </a:cubicBezTo>
                  <a:cubicBezTo>
                    <a:pt x="4651" y="1951"/>
                    <a:pt x="3617" y="1829"/>
                    <a:pt x="2645" y="1616"/>
                  </a:cubicBezTo>
                  <a:cubicBezTo>
                    <a:pt x="2189" y="1525"/>
                    <a:pt x="1733" y="1373"/>
                    <a:pt x="1307" y="1160"/>
                  </a:cubicBezTo>
                  <a:cubicBezTo>
                    <a:pt x="1155" y="1069"/>
                    <a:pt x="943" y="1008"/>
                    <a:pt x="791" y="917"/>
                  </a:cubicBezTo>
                  <a:cubicBezTo>
                    <a:pt x="639" y="796"/>
                    <a:pt x="517" y="644"/>
                    <a:pt x="365" y="552"/>
                  </a:cubicBezTo>
                  <a:cubicBezTo>
                    <a:pt x="344" y="545"/>
                    <a:pt x="320" y="541"/>
                    <a:pt x="297" y="541"/>
                  </a:cubicBezTo>
                  <a:cubicBezTo>
                    <a:pt x="222" y="541"/>
                    <a:pt x="145" y="581"/>
                    <a:pt x="122" y="674"/>
                  </a:cubicBezTo>
                  <a:cubicBezTo>
                    <a:pt x="0" y="1039"/>
                    <a:pt x="304" y="1464"/>
                    <a:pt x="548" y="1738"/>
                  </a:cubicBezTo>
                  <a:cubicBezTo>
                    <a:pt x="912" y="2133"/>
                    <a:pt x="1429" y="2376"/>
                    <a:pt x="1915" y="2558"/>
                  </a:cubicBezTo>
                  <a:cubicBezTo>
                    <a:pt x="3010" y="2984"/>
                    <a:pt x="4165" y="3136"/>
                    <a:pt x="5320" y="3197"/>
                  </a:cubicBezTo>
                  <a:cubicBezTo>
                    <a:pt x="5457" y="3203"/>
                    <a:pt x="5594" y="3206"/>
                    <a:pt x="5730" y="3206"/>
                  </a:cubicBezTo>
                  <a:cubicBezTo>
                    <a:pt x="6925" y="3206"/>
                    <a:pt x="8092" y="2974"/>
                    <a:pt x="9210" y="2619"/>
                  </a:cubicBezTo>
                  <a:cubicBezTo>
                    <a:pt x="10061" y="2346"/>
                    <a:pt x="10882" y="2011"/>
                    <a:pt x="11703" y="1707"/>
                  </a:cubicBezTo>
                  <a:cubicBezTo>
                    <a:pt x="12463" y="1403"/>
                    <a:pt x="13375" y="1191"/>
                    <a:pt x="13922" y="522"/>
                  </a:cubicBezTo>
                  <a:cubicBezTo>
                    <a:pt x="14043" y="400"/>
                    <a:pt x="13982" y="188"/>
                    <a:pt x="13800" y="127"/>
                  </a:cubicBezTo>
                  <a:cubicBezTo>
                    <a:pt x="13575" y="37"/>
                    <a:pt x="13348" y="0"/>
                    <a:pt x="13120" y="0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664;p68">
              <a:extLst>
                <a:ext uri="{FF2B5EF4-FFF2-40B4-BE49-F238E27FC236}">
                  <a16:creationId xmlns:a16="http://schemas.microsoft.com/office/drawing/2014/main" id="{2C998459-8DAB-4559-AD3F-E76B4D759F66}"/>
                </a:ext>
              </a:extLst>
            </p:cNvPr>
            <p:cNvSpPr/>
            <p:nvPr/>
          </p:nvSpPr>
          <p:spPr>
            <a:xfrm>
              <a:off x="10821587" y="2102972"/>
              <a:ext cx="496420" cy="181304"/>
            </a:xfrm>
            <a:custGeom>
              <a:avLst/>
              <a:gdLst/>
              <a:ahLst/>
              <a:cxnLst/>
              <a:rect l="l" t="t" r="r" b="b"/>
              <a:pathLst>
                <a:path w="26718" h="9758" extrusionOk="0">
                  <a:moveTo>
                    <a:pt x="19970" y="9666"/>
                  </a:moveTo>
                  <a:cubicBezTo>
                    <a:pt x="20092" y="9666"/>
                    <a:pt x="20213" y="9666"/>
                    <a:pt x="20365" y="9636"/>
                  </a:cubicBezTo>
                  <a:cubicBezTo>
                    <a:pt x="23891" y="9332"/>
                    <a:pt x="24773" y="7751"/>
                    <a:pt x="25168" y="5745"/>
                  </a:cubicBezTo>
                  <a:cubicBezTo>
                    <a:pt x="25593" y="3526"/>
                    <a:pt x="25624" y="2766"/>
                    <a:pt x="26201" y="2584"/>
                  </a:cubicBezTo>
                  <a:cubicBezTo>
                    <a:pt x="26627" y="2432"/>
                    <a:pt x="26718" y="1915"/>
                    <a:pt x="26718" y="1338"/>
                  </a:cubicBezTo>
                  <a:cubicBezTo>
                    <a:pt x="26688" y="791"/>
                    <a:pt x="26657" y="730"/>
                    <a:pt x="25988" y="487"/>
                  </a:cubicBezTo>
                  <a:cubicBezTo>
                    <a:pt x="25441" y="274"/>
                    <a:pt x="22402" y="0"/>
                    <a:pt x="20152" y="152"/>
                  </a:cubicBezTo>
                  <a:lnTo>
                    <a:pt x="20122" y="730"/>
                  </a:lnTo>
                  <a:cubicBezTo>
                    <a:pt x="21915" y="639"/>
                    <a:pt x="23648" y="851"/>
                    <a:pt x="24134" y="1186"/>
                  </a:cubicBezTo>
                  <a:cubicBezTo>
                    <a:pt x="25289" y="1915"/>
                    <a:pt x="24955" y="5472"/>
                    <a:pt x="23982" y="7234"/>
                  </a:cubicBezTo>
                  <a:cubicBezTo>
                    <a:pt x="23314" y="8450"/>
                    <a:pt x="21581" y="9089"/>
                    <a:pt x="19970" y="9089"/>
                  </a:cubicBezTo>
                  <a:close/>
                  <a:moveTo>
                    <a:pt x="13344" y="1307"/>
                  </a:moveTo>
                  <a:cubicBezTo>
                    <a:pt x="12584" y="1338"/>
                    <a:pt x="9392" y="426"/>
                    <a:pt x="7113" y="213"/>
                  </a:cubicBezTo>
                  <a:cubicBezTo>
                    <a:pt x="6930" y="213"/>
                    <a:pt x="6778" y="183"/>
                    <a:pt x="6596" y="183"/>
                  </a:cubicBezTo>
                  <a:lnTo>
                    <a:pt x="6596" y="791"/>
                  </a:lnTo>
                  <a:cubicBezTo>
                    <a:pt x="8450" y="851"/>
                    <a:pt x="10365" y="1277"/>
                    <a:pt x="11034" y="2280"/>
                  </a:cubicBezTo>
                  <a:cubicBezTo>
                    <a:pt x="12098" y="3891"/>
                    <a:pt x="10152" y="7842"/>
                    <a:pt x="8420" y="8724"/>
                  </a:cubicBezTo>
                  <a:cubicBezTo>
                    <a:pt x="7873" y="8997"/>
                    <a:pt x="7173" y="9119"/>
                    <a:pt x="6444" y="9149"/>
                  </a:cubicBezTo>
                  <a:lnTo>
                    <a:pt x="6444" y="9696"/>
                  </a:lnTo>
                  <a:cubicBezTo>
                    <a:pt x="9484" y="9696"/>
                    <a:pt x="10639" y="7508"/>
                    <a:pt x="11003" y="6748"/>
                  </a:cubicBezTo>
                  <a:cubicBezTo>
                    <a:pt x="11702" y="5380"/>
                    <a:pt x="11581" y="3465"/>
                    <a:pt x="13313" y="3465"/>
                  </a:cubicBezTo>
                  <a:cubicBezTo>
                    <a:pt x="15076" y="3465"/>
                    <a:pt x="14833" y="5320"/>
                    <a:pt x="15472" y="6718"/>
                  </a:cubicBezTo>
                  <a:cubicBezTo>
                    <a:pt x="15806" y="7447"/>
                    <a:pt x="16809" y="9757"/>
                    <a:pt x="19970" y="9666"/>
                  </a:cubicBezTo>
                  <a:lnTo>
                    <a:pt x="19970" y="9119"/>
                  </a:lnTo>
                  <a:cubicBezTo>
                    <a:pt x="19210" y="9119"/>
                    <a:pt x="18450" y="8997"/>
                    <a:pt x="17903" y="8693"/>
                  </a:cubicBezTo>
                  <a:cubicBezTo>
                    <a:pt x="16201" y="7842"/>
                    <a:pt x="14529" y="3891"/>
                    <a:pt x="15684" y="2250"/>
                  </a:cubicBezTo>
                  <a:cubicBezTo>
                    <a:pt x="16414" y="1277"/>
                    <a:pt x="18298" y="851"/>
                    <a:pt x="20122" y="760"/>
                  </a:cubicBezTo>
                  <a:lnTo>
                    <a:pt x="20152" y="152"/>
                  </a:lnTo>
                  <a:cubicBezTo>
                    <a:pt x="20000" y="152"/>
                    <a:pt x="19879" y="183"/>
                    <a:pt x="19727" y="183"/>
                  </a:cubicBezTo>
                  <a:cubicBezTo>
                    <a:pt x="17690" y="365"/>
                    <a:pt x="15198" y="1277"/>
                    <a:pt x="13344" y="1307"/>
                  </a:cubicBezTo>
                  <a:close/>
                  <a:moveTo>
                    <a:pt x="6596" y="183"/>
                  </a:moveTo>
                  <a:cubicBezTo>
                    <a:pt x="4377" y="61"/>
                    <a:pt x="1398" y="335"/>
                    <a:pt x="851" y="547"/>
                  </a:cubicBezTo>
                  <a:cubicBezTo>
                    <a:pt x="122" y="791"/>
                    <a:pt x="122" y="851"/>
                    <a:pt x="61" y="1429"/>
                  </a:cubicBezTo>
                  <a:cubicBezTo>
                    <a:pt x="0" y="1976"/>
                    <a:pt x="91" y="2493"/>
                    <a:pt x="486" y="2645"/>
                  </a:cubicBezTo>
                  <a:cubicBezTo>
                    <a:pt x="1064" y="2827"/>
                    <a:pt x="1034" y="3587"/>
                    <a:pt x="1338" y="5806"/>
                  </a:cubicBezTo>
                  <a:cubicBezTo>
                    <a:pt x="1611" y="7812"/>
                    <a:pt x="2401" y="9393"/>
                    <a:pt x="5897" y="9666"/>
                  </a:cubicBezTo>
                  <a:cubicBezTo>
                    <a:pt x="6079" y="9696"/>
                    <a:pt x="6262" y="9696"/>
                    <a:pt x="6444" y="9696"/>
                  </a:cubicBezTo>
                  <a:lnTo>
                    <a:pt x="6444" y="9149"/>
                  </a:lnTo>
                  <a:cubicBezTo>
                    <a:pt x="4833" y="9149"/>
                    <a:pt x="3040" y="8541"/>
                    <a:pt x="2432" y="7295"/>
                  </a:cubicBezTo>
                  <a:cubicBezTo>
                    <a:pt x="1581" y="5532"/>
                    <a:pt x="1459" y="1976"/>
                    <a:pt x="2645" y="1247"/>
                  </a:cubicBezTo>
                  <a:cubicBezTo>
                    <a:pt x="3161" y="912"/>
                    <a:pt x="4833" y="699"/>
                    <a:pt x="6596" y="760"/>
                  </a:cubicBez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665;p68">
              <a:extLst>
                <a:ext uri="{FF2B5EF4-FFF2-40B4-BE49-F238E27FC236}">
                  <a16:creationId xmlns:a16="http://schemas.microsoft.com/office/drawing/2014/main" id="{06E00E0F-BDB8-4768-AC72-D04E148B179E}"/>
                </a:ext>
              </a:extLst>
            </p:cNvPr>
            <p:cNvSpPr/>
            <p:nvPr/>
          </p:nvSpPr>
          <p:spPr>
            <a:xfrm>
              <a:off x="11068375" y="2506179"/>
              <a:ext cx="139499" cy="280131"/>
            </a:xfrm>
            <a:custGeom>
              <a:avLst/>
              <a:gdLst/>
              <a:ahLst/>
              <a:cxnLst/>
              <a:rect l="l" t="t" r="r" b="b"/>
              <a:pathLst>
                <a:path w="7508" h="15077" extrusionOk="0">
                  <a:moveTo>
                    <a:pt x="7021" y="1"/>
                  </a:moveTo>
                  <a:lnTo>
                    <a:pt x="7508" y="2372"/>
                  </a:lnTo>
                  <a:lnTo>
                    <a:pt x="5897" y="15077"/>
                  </a:lnTo>
                  <a:lnTo>
                    <a:pt x="0" y="8876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666;p68">
              <a:extLst>
                <a:ext uri="{FF2B5EF4-FFF2-40B4-BE49-F238E27FC236}">
                  <a16:creationId xmlns:a16="http://schemas.microsoft.com/office/drawing/2014/main" id="{A1C33BB2-FBEB-41F3-9495-871ABF7E02B8}"/>
                </a:ext>
              </a:extLst>
            </p:cNvPr>
            <p:cNvSpPr/>
            <p:nvPr/>
          </p:nvSpPr>
          <p:spPr>
            <a:xfrm>
              <a:off x="10936221" y="2502221"/>
              <a:ext cx="262628" cy="168316"/>
            </a:xfrm>
            <a:custGeom>
              <a:avLst/>
              <a:gdLst/>
              <a:ahLst/>
              <a:cxnLst/>
              <a:rect l="l" t="t" r="r" b="b"/>
              <a:pathLst>
                <a:path w="14135" h="9059" extrusionOk="0">
                  <a:moveTo>
                    <a:pt x="0" y="1"/>
                  </a:moveTo>
                  <a:lnTo>
                    <a:pt x="0" y="214"/>
                  </a:lnTo>
                  <a:lnTo>
                    <a:pt x="7113" y="9059"/>
                  </a:lnTo>
                  <a:lnTo>
                    <a:pt x="14134" y="214"/>
                  </a:lnTo>
                  <a:lnTo>
                    <a:pt x="14134" y="1"/>
                  </a:lnTo>
                  <a:lnTo>
                    <a:pt x="7113" y="88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667;p68">
              <a:extLst>
                <a:ext uri="{FF2B5EF4-FFF2-40B4-BE49-F238E27FC236}">
                  <a16:creationId xmlns:a16="http://schemas.microsoft.com/office/drawing/2014/main" id="{5409032E-9F17-4335-8616-0CA786D32024}"/>
                </a:ext>
              </a:extLst>
            </p:cNvPr>
            <p:cNvSpPr/>
            <p:nvPr/>
          </p:nvSpPr>
          <p:spPr>
            <a:xfrm>
              <a:off x="11042383" y="2781207"/>
              <a:ext cx="50296" cy="1152"/>
            </a:xfrm>
            <a:custGeom>
              <a:avLst/>
              <a:gdLst/>
              <a:ahLst/>
              <a:cxnLst/>
              <a:rect l="l" t="t" r="r" b="b"/>
              <a:pathLst>
                <a:path w="2707" h="62" extrusionOk="0">
                  <a:moveTo>
                    <a:pt x="31" y="0"/>
                  </a:moveTo>
                  <a:lnTo>
                    <a:pt x="2676" y="0"/>
                  </a:lnTo>
                  <a:lnTo>
                    <a:pt x="2706" y="61"/>
                  </a:lnTo>
                  <a:lnTo>
                    <a:pt x="1" y="6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765;p39">
            <a:extLst>
              <a:ext uri="{FF2B5EF4-FFF2-40B4-BE49-F238E27FC236}">
                <a16:creationId xmlns:a16="http://schemas.microsoft.com/office/drawing/2014/main" id="{3E0C1F8D-493C-4950-ADD4-072EA9B78BCF}"/>
              </a:ext>
            </a:extLst>
          </p:cNvPr>
          <p:cNvSpPr txBox="1">
            <a:spLocks/>
          </p:cNvSpPr>
          <p:nvPr/>
        </p:nvSpPr>
        <p:spPr>
          <a:xfrm>
            <a:off x="6505751" y="2477013"/>
            <a:ext cx="1803520" cy="53360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Ubuntu"/>
              <a:buNone/>
              <a:defRPr sz="18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id-ID" sz="1400" dirty="0"/>
              <a:t>Muhammad Najie</a:t>
            </a:r>
          </a:p>
        </p:txBody>
      </p:sp>
      <p:sp>
        <p:nvSpPr>
          <p:cNvPr id="127" name="Google Shape;765;p39">
            <a:extLst>
              <a:ext uri="{FF2B5EF4-FFF2-40B4-BE49-F238E27FC236}">
                <a16:creationId xmlns:a16="http://schemas.microsoft.com/office/drawing/2014/main" id="{1918CDCD-AA0C-4936-9F6E-942EE4133E04}"/>
              </a:ext>
            </a:extLst>
          </p:cNvPr>
          <p:cNvSpPr txBox="1">
            <a:spLocks/>
          </p:cNvSpPr>
          <p:nvPr/>
        </p:nvSpPr>
        <p:spPr>
          <a:xfrm>
            <a:off x="3600283" y="2484220"/>
            <a:ext cx="1803520" cy="53360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Ubuntu"/>
              <a:buNone/>
              <a:defRPr sz="18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id-ID" sz="1400" dirty="0"/>
              <a:t>Putri Ayuni</a:t>
            </a:r>
          </a:p>
        </p:txBody>
      </p:sp>
      <p:grpSp>
        <p:nvGrpSpPr>
          <p:cNvPr id="132" name="Google Shape;771;p39">
            <a:extLst>
              <a:ext uri="{FF2B5EF4-FFF2-40B4-BE49-F238E27FC236}">
                <a16:creationId xmlns:a16="http://schemas.microsoft.com/office/drawing/2014/main" id="{8306C969-01DA-491C-A850-8224149B238A}"/>
              </a:ext>
            </a:extLst>
          </p:cNvPr>
          <p:cNvGrpSpPr/>
          <p:nvPr/>
        </p:nvGrpSpPr>
        <p:grpSpPr>
          <a:xfrm>
            <a:off x="5403803" y="3094657"/>
            <a:ext cx="1073079" cy="1157880"/>
            <a:chOff x="13453780" y="-59375"/>
            <a:chExt cx="1224403" cy="1393225"/>
          </a:xfrm>
        </p:grpSpPr>
        <p:sp>
          <p:nvSpPr>
            <p:cNvPr id="133" name="Google Shape;772;p39">
              <a:extLst>
                <a:ext uri="{FF2B5EF4-FFF2-40B4-BE49-F238E27FC236}">
                  <a16:creationId xmlns:a16="http://schemas.microsoft.com/office/drawing/2014/main" id="{1AF8685F-258E-451B-A75A-B533E5CF9398}"/>
                </a:ext>
              </a:extLst>
            </p:cNvPr>
            <p:cNvSpPr/>
            <p:nvPr/>
          </p:nvSpPr>
          <p:spPr>
            <a:xfrm>
              <a:off x="13453780" y="778122"/>
              <a:ext cx="1224403" cy="555728"/>
            </a:xfrm>
            <a:custGeom>
              <a:avLst/>
              <a:gdLst/>
              <a:ahLst/>
              <a:cxnLst/>
              <a:rect l="l" t="t" r="r" b="b"/>
              <a:pathLst>
                <a:path w="65899" h="29910" extrusionOk="0">
                  <a:moveTo>
                    <a:pt x="26354" y="0"/>
                  </a:moveTo>
                  <a:cubicBezTo>
                    <a:pt x="11794" y="6383"/>
                    <a:pt x="7417" y="9788"/>
                    <a:pt x="5684" y="11307"/>
                  </a:cubicBezTo>
                  <a:cubicBezTo>
                    <a:pt x="3040" y="13678"/>
                    <a:pt x="1551" y="22463"/>
                    <a:pt x="0" y="29910"/>
                  </a:cubicBezTo>
                  <a:lnTo>
                    <a:pt x="32949" y="29910"/>
                  </a:lnTo>
                  <a:lnTo>
                    <a:pt x="65898" y="29910"/>
                  </a:lnTo>
                  <a:cubicBezTo>
                    <a:pt x="64318" y="22432"/>
                    <a:pt x="62859" y="13678"/>
                    <a:pt x="60184" y="11307"/>
                  </a:cubicBezTo>
                  <a:cubicBezTo>
                    <a:pt x="58482" y="9788"/>
                    <a:pt x="54257" y="6475"/>
                    <a:pt x="39697" y="91"/>
                  </a:cubicBez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4" name="Google Shape;773;p39">
              <a:extLst>
                <a:ext uri="{FF2B5EF4-FFF2-40B4-BE49-F238E27FC236}">
                  <a16:creationId xmlns:a16="http://schemas.microsoft.com/office/drawing/2014/main" id="{79B4B3DF-4AF7-4194-BB78-5FCC3C437592}"/>
                </a:ext>
              </a:extLst>
            </p:cNvPr>
            <p:cNvSpPr/>
            <p:nvPr/>
          </p:nvSpPr>
          <p:spPr>
            <a:xfrm>
              <a:off x="13453780" y="778122"/>
              <a:ext cx="1224403" cy="555728"/>
            </a:xfrm>
            <a:custGeom>
              <a:avLst/>
              <a:gdLst/>
              <a:ahLst/>
              <a:cxnLst/>
              <a:rect l="l" t="t" r="r" b="b"/>
              <a:pathLst>
                <a:path w="65899" h="29910" extrusionOk="0">
                  <a:moveTo>
                    <a:pt x="26354" y="0"/>
                  </a:moveTo>
                  <a:cubicBezTo>
                    <a:pt x="11794" y="6383"/>
                    <a:pt x="7417" y="9788"/>
                    <a:pt x="5684" y="11307"/>
                  </a:cubicBezTo>
                  <a:cubicBezTo>
                    <a:pt x="3040" y="13678"/>
                    <a:pt x="1551" y="22463"/>
                    <a:pt x="0" y="29910"/>
                  </a:cubicBezTo>
                  <a:lnTo>
                    <a:pt x="32949" y="29910"/>
                  </a:lnTo>
                  <a:lnTo>
                    <a:pt x="65898" y="29910"/>
                  </a:lnTo>
                  <a:cubicBezTo>
                    <a:pt x="64318" y="22432"/>
                    <a:pt x="62859" y="13678"/>
                    <a:pt x="60184" y="11307"/>
                  </a:cubicBezTo>
                  <a:cubicBezTo>
                    <a:pt x="58482" y="9788"/>
                    <a:pt x="54257" y="6475"/>
                    <a:pt x="39697" y="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5" name="Google Shape;774;p39">
              <a:extLst>
                <a:ext uri="{FF2B5EF4-FFF2-40B4-BE49-F238E27FC236}">
                  <a16:creationId xmlns:a16="http://schemas.microsoft.com/office/drawing/2014/main" id="{5CFC729D-735C-4179-B2C3-3A4ABB23AA13}"/>
                </a:ext>
              </a:extLst>
            </p:cNvPr>
            <p:cNvSpPr/>
            <p:nvPr/>
          </p:nvSpPr>
          <p:spPr>
            <a:xfrm>
              <a:off x="13934369" y="379430"/>
              <a:ext cx="263186" cy="550637"/>
            </a:xfrm>
            <a:custGeom>
              <a:avLst/>
              <a:gdLst/>
              <a:ahLst/>
              <a:cxnLst/>
              <a:rect l="l" t="t" r="r" b="b"/>
              <a:pathLst>
                <a:path w="14165" h="29636" extrusionOk="0">
                  <a:moveTo>
                    <a:pt x="0" y="8724"/>
                  </a:moveTo>
                  <a:lnTo>
                    <a:pt x="0" y="19544"/>
                  </a:lnTo>
                  <a:lnTo>
                    <a:pt x="0" y="24864"/>
                  </a:lnTo>
                  <a:cubicBezTo>
                    <a:pt x="3891" y="29453"/>
                    <a:pt x="10274" y="29636"/>
                    <a:pt x="14165" y="24864"/>
                  </a:cubicBezTo>
                  <a:lnTo>
                    <a:pt x="14165" y="19544"/>
                  </a:lnTo>
                  <a:lnTo>
                    <a:pt x="14165" y="8724"/>
                  </a:lnTo>
                  <a:cubicBezTo>
                    <a:pt x="14134" y="0"/>
                    <a:pt x="0" y="0"/>
                    <a:pt x="0" y="8724"/>
                  </a:cubicBezTo>
                  <a:close/>
                </a:path>
              </a:pathLst>
            </a:custGeom>
            <a:solidFill>
              <a:srgbClr val="DBB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6" name="Google Shape;775;p39">
              <a:extLst>
                <a:ext uri="{FF2B5EF4-FFF2-40B4-BE49-F238E27FC236}">
                  <a16:creationId xmlns:a16="http://schemas.microsoft.com/office/drawing/2014/main" id="{4A92EF1F-6520-40ED-A8CB-25848FFC4DC9}"/>
                </a:ext>
              </a:extLst>
            </p:cNvPr>
            <p:cNvSpPr/>
            <p:nvPr/>
          </p:nvSpPr>
          <p:spPr>
            <a:xfrm>
              <a:off x="13760430" y="345541"/>
              <a:ext cx="110142" cy="159844"/>
            </a:xfrm>
            <a:custGeom>
              <a:avLst/>
              <a:gdLst/>
              <a:ahLst/>
              <a:cxnLst/>
              <a:rect l="l" t="t" r="r" b="b"/>
              <a:pathLst>
                <a:path w="5928" h="8603" extrusionOk="0">
                  <a:moveTo>
                    <a:pt x="1703" y="395"/>
                  </a:moveTo>
                  <a:cubicBezTo>
                    <a:pt x="2949" y="0"/>
                    <a:pt x="4529" y="1398"/>
                    <a:pt x="5228" y="3557"/>
                  </a:cubicBezTo>
                  <a:cubicBezTo>
                    <a:pt x="5928" y="5715"/>
                    <a:pt x="5502" y="7782"/>
                    <a:pt x="4256" y="8207"/>
                  </a:cubicBezTo>
                  <a:cubicBezTo>
                    <a:pt x="3010" y="8602"/>
                    <a:pt x="1429" y="7204"/>
                    <a:pt x="730" y="5046"/>
                  </a:cubicBezTo>
                  <a:cubicBezTo>
                    <a:pt x="0" y="2888"/>
                    <a:pt x="426" y="821"/>
                    <a:pt x="1703" y="39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7" name="Google Shape;776;p39">
              <a:extLst>
                <a:ext uri="{FF2B5EF4-FFF2-40B4-BE49-F238E27FC236}">
                  <a16:creationId xmlns:a16="http://schemas.microsoft.com/office/drawing/2014/main" id="{6D75708B-C181-499D-A134-7F1F2E18A9E6}"/>
                </a:ext>
              </a:extLst>
            </p:cNvPr>
            <p:cNvSpPr/>
            <p:nvPr/>
          </p:nvSpPr>
          <p:spPr>
            <a:xfrm>
              <a:off x="14259654" y="345541"/>
              <a:ext cx="110142" cy="159844"/>
            </a:xfrm>
            <a:custGeom>
              <a:avLst/>
              <a:gdLst/>
              <a:ahLst/>
              <a:cxnLst/>
              <a:rect l="l" t="t" r="r" b="b"/>
              <a:pathLst>
                <a:path w="5928" h="8603" extrusionOk="0">
                  <a:moveTo>
                    <a:pt x="4256" y="395"/>
                  </a:moveTo>
                  <a:cubicBezTo>
                    <a:pt x="3009" y="0"/>
                    <a:pt x="1429" y="1398"/>
                    <a:pt x="699" y="3557"/>
                  </a:cubicBezTo>
                  <a:cubicBezTo>
                    <a:pt x="0" y="5715"/>
                    <a:pt x="426" y="7782"/>
                    <a:pt x="1672" y="8207"/>
                  </a:cubicBezTo>
                  <a:cubicBezTo>
                    <a:pt x="2918" y="8602"/>
                    <a:pt x="4529" y="7204"/>
                    <a:pt x="5228" y="5046"/>
                  </a:cubicBezTo>
                  <a:cubicBezTo>
                    <a:pt x="5927" y="2888"/>
                    <a:pt x="5502" y="821"/>
                    <a:pt x="4256" y="395"/>
                  </a:cubicBezTo>
                  <a:close/>
                </a:path>
              </a:pathLst>
            </a:custGeom>
            <a:solidFill>
              <a:srgbClr val="F6D1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8" name="Google Shape;777;p39">
              <a:extLst>
                <a:ext uri="{FF2B5EF4-FFF2-40B4-BE49-F238E27FC236}">
                  <a16:creationId xmlns:a16="http://schemas.microsoft.com/office/drawing/2014/main" id="{B84ECC42-A7EF-44C2-86CF-0569FD8D95F6}"/>
                </a:ext>
              </a:extLst>
            </p:cNvPr>
            <p:cNvSpPr/>
            <p:nvPr/>
          </p:nvSpPr>
          <p:spPr>
            <a:xfrm>
              <a:off x="14009466" y="906876"/>
              <a:ext cx="112966" cy="110142"/>
            </a:xfrm>
            <a:custGeom>
              <a:avLst/>
              <a:gdLst/>
              <a:ahLst/>
              <a:cxnLst/>
              <a:rect l="l" t="t" r="r" b="b"/>
              <a:pathLst>
                <a:path w="6080" h="5928" extrusionOk="0">
                  <a:moveTo>
                    <a:pt x="1" y="3253"/>
                  </a:moveTo>
                  <a:lnTo>
                    <a:pt x="1703" y="5928"/>
                  </a:lnTo>
                  <a:lnTo>
                    <a:pt x="4347" y="5928"/>
                  </a:lnTo>
                  <a:lnTo>
                    <a:pt x="6080" y="3253"/>
                  </a:lnTo>
                  <a:lnTo>
                    <a:pt x="3071" y="0"/>
                  </a:ln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9" name="Google Shape;778;p39">
              <a:extLst>
                <a:ext uri="{FF2B5EF4-FFF2-40B4-BE49-F238E27FC236}">
                  <a16:creationId xmlns:a16="http://schemas.microsoft.com/office/drawing/2014/main" id="{B5CDB59D-27DB-4AA3-82D5-D0AEC74FEBCE}"/>
                </a:ext>
              </a:extLst>
            </p:cNvPr>
            <p:cNvSpPr/>
            <p:nvPr/>
          </p:nvSpPr>
          <p:spPr>
            <a:xfrm>
              <a:off x="13995922" y="1016996"/>
              <a:ext cx="140075" cy="316845"/>
            </a:xfrm>
            <a:custGeom>
              <a:avLst/>
              <a:gdLst/>
              <a:ahLst/>
              <a:cxnLst/>
              <a:rect l="l" t="t" r="r" b="b"/>
              <a:pathLst>
                <a:path w="7539" h="17053" extrusionOk="0">
                  <a:moveTo>
                    <a:pt x="2432" y="1"/>
                  </a:moveTo>
                  <a:lnTo>
                    <a:pt x="0" y="17053"/>
                  </a:lnTo>
                  <a:lnTo>
                    <a:pt x="7538" y="17053"/>
                  </a:lnTo>
                  <a:lnTo>
                    <a:pt x="5076" y="1"/>
                  </a:ln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0" name="Google Shape;779;p39">
              <a:extLst>
                <a:ext uri="{FF2B5EF4-FFF2-40B4-BE49-F238E27FC236}">
                  <a16:creationId xmlns:a16="http://schemas.microsoft.com/office/drawing/2014/main" id="{01944753-1A1C-4789-B9E6-FB8E1A8C4A56}"/>
                </a:ext>
              </a:extLst>
            </p:cNvPr>
            <p:cNvSpPr/>
            <p:nvPr/>
          </p:nvSpPr>
          <p:spPr>
            <a:xfrm>
              <a:off x="13923073" y="742543"/>
              <a:ext cx="143456" cy="277306"/>
            </a:xfrm>
            <a:custGeom>
              <a:avLst/>
              <a:gdLst/>
              <a:ahLst/>
              <a:cxnLst/>
              <a:rect l="l" t="t" r="r" b="b"/>
              <a:pathLst>
                <a:path w="7721" h="14925" extrusionOk="0">
                  <a:moveTo>
                    <a:pt x="608" y="0"/>
                  </a:moveTo>
                  <a:lnTo>
                    <a:pt x="0" y="2402"/>
                  </a:lnTo>
                  <a:lnTo>
                    <a:pt x="1733" y="14925"/>
                  </a:lnTo>
                  <a:lnTo>
                    <a:pt x="7721" y="88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1" name="Google Shape;780;p39">
              <a:extLst>
                <a:ext uri="{FF2B5EF4-FFF2-40B4-BE49-F238E27FC236}">
                  <a16:creationId xmlns:a16="http://schemas.microsoft.com/office/drawing/2014/main" id="{8F46B1FF-3569-4850-B3FC-4748A5EBFCBC}"/>
                </a:ext>
              </a:extLst>
            </p:cNvPr>
            <p:cNvSpPr/>
            <p:nvPr/>
          </p:nvSpPr>
          <p:spPr>
            <a:xfrm>
              <a:off x="13934369" y="686638"/>
              <a:ext cx="263186" cy="92138"/>
            </a:xfrm>
            <a:custGeom>
              <a:avLst/>
              <a:gdLst/>
              <a:ahLst/>
              <a:cxnLst/>
              <a:rect l="l" t="t" r="r" b="b"/>
              <a:pathLst>
                <a:path w="14165" h="4959" extrusionOk="0">
                  <a:moveTo>
                    <a:pt x="0" y="0"/>
                  </a:moveTo>
                  <a:lnTo>
                    <a:pt x="0" y="517"/>
                  </a:lnTo>
                  <a:cubicBezTo>
                    <a:pt x="0" y="517"/>
                    <a:pt x="3617" y="4803"/>
                    <a:pt x="7052" y="4955"/>
                  </a:cubicBezTo>
                  <a:cubicBezTo>
                    <a:pt x="7112" y="4957"/>
                    <a:pt x="7173" y="4959"/>
                    <a:pt x="7233" y="4959"/>
                  </a:cubicBezTo>
                  <a:cubicBezTo>
                    <a:pt x="10643" y="4959"/>
                    <a:pt x="14165" y="821"/>
                    <a:pt x="14165" y="821"/>
                  </a:cubicBezTo>
                  <a:lnTo>
                    <a:pt x="14165" y="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2" name="Google Shape;781;p39">
              <a:extLst>
                <a:ext uri="{FF2B5EF4-FFF2-40B4-BE49-F238E27FC236}">
                  <a16:creationId xmlns:a16="http://schemas.microsoft.com/office/drawing/2014/main" id="{926E0534-2743-45A0-8DF4-67637A4CD10D}"/>
                </a:ext>
              </a:extLst>
            </p:cNvPr>
            <p:cNvSpPr/>
            <p:nvPr/>
          </p:nvSpPr>
          <p:spPr>
            <a:xfrm>
              <a:off x="13661607" y="2754"/>
              <a:ext cx="808732" cy="746043"/>
            </a:xfrm>
            <a:custGeom>
              <a:avLst/>
              <a:gdLst/>
              <a:ahLst/>
              <a:cxnLst/>
              <a:rect l="l" t="t" r="r" b="b"/>
              <a:pathLst>
                <a:path w="43527" h="40153" extrusionOk="0">
                  <a:moveTo>
                    <a:pt x="21763" y="0"/>
                  </a:moveTo>
                  <a:cubicBezTo>
                    <a:pt x="0" y="0"/>
                    <a:pt x="8359" y="29818"/>
                    <a:pt x="9757" y="32098"/>
                  </a:cubicBezTo>
                  <a:cubicBezTo>
                    <a:pt x="11338" y="34621"/>
                    <a:pt x="18268" y="40153"/>
                    <a:pt x="21763" y="40153"/>
                  </a:cubicBezTo>
                  <a:cubicBezTo>
                    <a:pt x="25289" y="40153"/>
                    <a:pt x="32189" y="34621"/>
                    <a:pt x="33770" y="32098"/>
                  </a:cubicBezTo>
                  <a:cubicBezTo>
                    <a:pt x="35198" y="29818"/>
                    <a:pt x="43527" y="0"/>
                    <a:pt x="21763" y="0"/>
                  </a:cubicBezTo>
                  <a:close/>
                </a:path>
              </a:pathLst>
            </a:custGeom>
            <a:solidFill>
              <a:srgbClr val="DBB1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3" name="Google Shape;782;p39">
              <a:extLst>
                <a:ext uri="{FF2B5EF4-FFF2-40B4-BE49-F238E27FC236}">
                  <a16:creationId xmlns:a16="http://schemas.microsoft.com/office/drawing/2014/main" id="{EB6B104B-7529-4AA3-8EFE-21715EA6B0B0}"/>
                </a:ext>
              </a:extLst>
            </p:cNvPr>
            <p:cNvSpPr/>
            <p:nvPr/>
          </p:nvSpPr>
          <p:spPr>
            <a:xfrm>
              <a:off x="13744043" y="-59375"/>
              <a:ext cx="615035" cy="540306"/>
            </a:xfrm>
            <a:custGeom>
              <a:avLst/>
              <a:gdLst/>
              <a:ahLst/>
              <a:cxnLst/>
              <a:rect l="l" t="t" r="r" b="b"/>
              <a:pathLst>
                <a:path w="33102" h="29080" extrusionOk="0">
                  <a:moveTo>
                    <a:pt x="19333" y="9636"/>
                  </a:moveTo>
                  <a:lnTo>
                    <a:pt x="19333" y="9636"/>
                  </a:lnTo>
                  <a:cubicBezTo>
                    <a:pt x="19211" y="9666"/>
                    <a:pt x="19089" y="9697"/>
                    <a:pt x="18968" y="9727"/>
                  </a:cubicBezTo>
                  <a:cubicBezTo>
                    <a:pt x="18907" y="9758"/>
                    <a:pt x="18846" y="9758"/>
                    <a:pt x="18785" y="9758"/>
                  </a:cubicBezTo>
                  <a:cubicBezTo>
                    <a:pt x="18968" y="9727"/>
                    <a:pt x="19150" y="9666"/>
                    <a:pt x="19333" y="9636"/>
                  </a:cubicBezTo>
                  <a:close/>
                  <a:moveTo>
                    <a:pt x="21452" y="0"/>
                  </a:moveTo>
                  <a:cubicBezTo>
                    <a:pt x="16621" y="0"/>
                    <a:pt x="11400" y="1250"/>
                    <a:pt x="7843" y="4043"/>
                  </a:cubicBezTo>
                  <a:cubicBezTo>
                    <a:pt x="1" y="5867"/>
                    <a:pt x="2098" y="22706"/>
                    <a:pt x="3223" y="26962"/>
                  </a:cubicBezTo>
                  <a:cubicBezTo>
                    <a:pt x="3253" y="27326"/>
                    <a:pt x="3314" y="27691"/>
                    <a:pt x="3375" y="28056"/>
                  </a:cubicBezTo>
                  <a:cubicBezTo>
                    <a:pt x="3375" y="28299"/>
                    <a:pt x="3405" y="28512"/>
                    <a:pt x="3466" y="28785"/>
                  </a:cubicBezTo>
                  <a:cubicBezTo>
                    <a:pt x="3466" y="28846"/>
                    <a:pt x="3588" y="28998"/>
                    <a:pt x="3618" y="29059"/>
                  </a:cubicBezTo>
                  <a:cubicBezTo>
                    <a:pt x="3625" y="29073"/>
                    <a:pt x="3647" y="29079"/>
                    <a:pt x="3676" y="29079"/>
                  </a:cubicBezTo>
                  <a:cubicBezTo>
                    <a:pt x="3769" y="29079"/>
                    <a:pt x="3944" y="29021"/>
                    <a:pt x="4013" y="28998"/>
                  </a:cubicBezTo>
                  <a:cubicBezTo>
                    <a:pt x="4043" y="28968"/>
                    <a:pt x="4043" y="28937"/>
                    <a:pt x="4074" y="28907"/>
                  </a:cubicBezTo>
                  <a:cubicBezTo>
                    <a:pt x="4104" y="28299"/>
                    <a:pt x="4074" y="27083"/>
                    <a:pt x="4074" y="27083"/>
                  </a:cubicBezTo>
                  <a:cubicBezTo>
                    <a:pt x="4013" y="26384"/>
                    <a:pt x="3861" y="25685"/>
                    <a:pt x="3770" y="25016"/>
                  </a:cubicBezTo>
                  <a:cubicBezTo>
                    <a:pt x="4621" y="21095"/>
                    <a:pt x="4925" y="17843"/>
                    <a:pt x="7873" y="13253"/>
                  </a:cubicBezTo>
                  <a:cubicBezTo>
                    <a:pt x="7934" y="13831"/>
                    <a:pt x="10244" y="14043"/>
                    <a:pt x="10913" y="14104"/>
                  </a:cubicBezTo>
                  <a:cubicBezTo>
                    <a:pt x="10993" y="14110"/>
                    <a:pt x="11079" y="14113"/>
                    <a:pt x="11171" y="14113"/>
                  </a:cubicBezTo>
                  <a:cubicBezTo>
                    <a:pt x="12893" y="14113"/>
                    <a:pt x="16578" y="13072"/>
                    <a:pt x="17934" y="12524"/>
                  </a:cubicBezTo>
                  <a:cubicBezTo>
                    <a:pt x="20423" y="11492"/>
                    <a:pt x="21201" y="10675"/>
                    <a:pt x="22609" y="10675"/>
                  </a:cubicBezTo>
                  <a:cubicBezTo>
                    <a:pt x="23316" y="10675"/>
                    <a:pt x="24182" y="10881"/>
                    <a:pt x="25503" y="11369"/>
                  </a:cubicBezTo>
                  <a:cubicBezTo>
                    <a:pt x="25655" y="11490"/>
                    <a:pt x="25837" y="11612"/>
                    <a:pt x="26020" y="11733"/>
                  </a:cubicBezTo>
                  <a:cubicBezTo>
                    <a:pt x="26384" y="12037"/>
                    <a:pt x="26688" y="12402"/>
                    <a:pt x="26962" y="12797"/>
                  </a:cubicBezTo>
                  <a:cubicBezTo>
                    <a:pt x="27235" y="13132"/>
                    <a:pt x="27479" y="13466"/>
                    <a:pt x="27691" y="13800"/>
                  </a:cubicBezTo>
                  <a:cubicBezTo>
                    <a:pt x="28755" y="19059"/>
                    <a:pt x="30792" y="19940"/>
                    <a:pt x="31491" y="24287"/>
                  </a:cubicBezTo>
                  <a:cubicBezTo>
                    <a:pt x="31339" y="25229"/>
                    <a:pt x="31156" y="26141"/>
                    <a:pt x="31065" y="27083"/>
                  </a:cubicBezTo>
                  <a:cubicBezTo>
                    <a:pt x="31065" y="27083"/>
                    <a:pt x="31035" y="28299"/>
                    <a:pt x="31065" y="28907"/>
                  </a:cubicBezTo>
                  <a:cubicBezTo>
                    <a:pt x="31065" y="28937"/>
                    <a:pt x="31096" y="28968"/>
                    <a:pt x="31126" y="28998"/>
                  </a:cubicBezTo>
                  <a:cubicBezTo>
                    <a:pt x="31188" y="29019"/>
                    <a:pt x="31336" y="29068"/>
                    <a:pt x="31433" y="29068"/>
                  </a:cubicBezTo>
                  <a:cubicBezTo>
                    <a:pt x="31478" y="29068"/>
                    <a:pt x="31512" y="29057"/>
                    <a:pt x="31521" y="29028"/>
                  </a:cubicBezTo>
                  <a:cubicBezTo>
                    <a:pt x="31521" y="28998"/>
                    <a:pt x="31643" y="28846"/>
                    <a:pt x="31673" y="28785"/>
                  </a:cubicBezTo>
                  <a:cubicBezTo>
                    <a:pt x="31704" y="28724"/>
                    <a:pt x="31704" y="28633"/>
                    <a:pt x="31704" y="28572"/>
                  </a:cubicBezTo>
                  <a:lnTo>
                    <a:pt x="31704" y="28603"/>
                  </a:lnTo>
                  <a:cubicBezTo>
                    <a:pt x="32737" y="21733"/>
                    <a:pt x="31734" y="8755"/>
                    <a:pt x="33102" y="3922"/>
                  </a:cubicBezTo>
                  <a:cubicBezTo>
                    <a:pt x="31328" y="1426"/>
                    <a:pt x="26612" y="0"/>
                    <a:pt x="21452" y="0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4" name="Google Shape;783;p39">
              <a:extLst>
                <a:ext uri="{FF2B5EF4-FFF2-40B4-BE49-F238E27FC236}">
                  <a16:creationId xmlns:a16="http://schemas.microsoft.com/office/drawing/2014/main" id="{1C7E4751-6CB7-40FB-A0F5-46D53CFB66DC}"/>
                </a:ext>
              </a:extLst>
            </p:cNvPr>
            <p:cNvSpPr/>
            <p:nvPr/>
          </p:nvSpPr>
          <p:spPr>
            <a:xfrm>
              <a:off x="14066504" y="742543"/>
              <a:ext cx="139517" cy="279573"/>
            </a:xfrm>
            <a:custGeom>
              <a:avLst/>
              <a:gdLst/>
              <a:ahLst/>
              <a:cxnLst/>
              <a:rect l="l" t="t" r="r" b="b"/>
              <a:pathLst>
                <a:path w="7509" h="15047" extrusionOk="0">
                  <a:moveTo>
                    <a:pt x="7022" y="0"/>
                  </a:moveTo>
                  <a:lnTo>
                    <a:pt x="7509" y="2371"/>
                  </a:lnTo>
                  <a:lnTo>
                    <a:pt x="5898" y="15046"/>
                  </a:lnTo>
                  <a:lnTo>
                    <a:pt x="1" y="88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5" name="Google Shape;784;p39">
              <a:extLst>
                <a:ext uri="{FF2B5EF4-FFF2-40B4-BE49-F238E27FC236}">
                  <a16:creationId xmlns:a16="http://schemas.microsoft.com/office/drawing/2014/main" id="{0572F3BD-950B-48F3-B60B-17060B3D22FA}"/>
                </a:ext>
              </a:extLst>
            </p:cNvPr>
            <p:cNvSpPr/>
            <p:nvPr/>
          </p:nvSpPr>
          <p:spPr>
            <a:xfrm>
              <a:off x="13934369" y="738585"/>
              <a:ext cx="262628" cy="168316"/>
            </a:xfrm>
            <a:custGeom>
              <a:avLst/>
              <a:gdLst/>
              <a:ahLst/>
              <a:cxnLst/>
              <a:rect l="l" t="t" r="r" b="b"/>
              <a:pathLst>
                <a:path w="14135" h="9059" extrusionOk="0">
                  <a:moveTo>
                    <a:pt x="0" y="1"/>
                  </a:moveTo>
                  <a:lnTo>
                    <a:pt x="0" y="213"/>
                  </a:lnTo>
                  <a:lnTo>
                    <a:pt x="7113" y="9058"/>
                  </a:lnTo>
                  <a:lnTo>
                    <a:pt x="14134" y="213"/>
                  </a:lnTo>
                  <a:lnTo>
                    <a:pt x="14134" y="1"/>
                  </a:lnTo>
                  <a:lnTo>
                    <a:pt x="7113" y="881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46" name="Google Shape;785;p39">
              <a:extLst>
                <a:ext uri="{FF2B5EF4-FFF2-40B4-BE49-F238E27FC236}">
                  <a16:creationId xmlns:a16="http://schemas.microsoft.com/office/drawing/2014/main" id="{04A4504A-E3B8-4486-ADB9-7FF61477F258}"/>
                </a:ext>
              </a:extLst>
            </p:cNvPr>
            <p:cNvSpPr/>
            <p:nvPr/>
          </p:nvSpPr>
          <p:spPr>
            <a:xfrm>
              <a:off x="14041107" y="1016996"/>
              <a:ext cx="49702" cy="1709"/>
            </a:xfrm>
            <a:custGeom>
              <a:avLst/>
              <a:gdLst/>
              <a:ahLst/>
              <a:cxnLst/>
              <a:rect l="l" t="t" r="r" b="b"/>
              <a:pathLst>
                <a:path w="2675" h="92" extrusionOk="0">
                  <a:moveTo>
                    <a:pt x="0" y="1"/>
                  </a:moveTo>
                  <a:lnTo>
                    <a:pt x="2644" y="1"/>
                  </a:lnTo>
                  <a:lnTo>
                    <a:pt x="2675" y="92"/>
                  </a:lnTo>
                  <a:lnTo>
                    <a:pt x="0" y="9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47" name="Google Shape;765;p39">
            <a:extLst>
              <a:ext uri="{FF2B5EF4-FFF2-40B4-BE49-F238E27FC236}">
                <a16:creationId xmlns:a16="http://schemas.microsoft.com/office/drawing/2014/main" id="{7B1760CC-72C5-4B6B-83C8-3A4EEA76F1DC}"/>
              </a:ext>
            </a:extLst>
          </p:cNvPr>
          <p:cNvSpPr txBox="1">
            <a:spLocks/>
          </p:cNvSpPr>
          <p:nvPr/>
        </p:nvSpPr>
        <p:spPr>
          <a:xfrm>
            <a:off x="5088057" y="4344974"/>
            <a:ext cx="1803520" cy="53360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Ubuntu"/>
              <a:buNone/>
              <a:defRPr sz="18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id-ID" sz="1400" dirty="0"/>
              <a:t>Muhammad Nasrullah</a:t>
            </a:r>
          </a:p>
        </p:txBody>
      </p:sp>
      <p:sp>
        <p:nvSpPr>
          <p:cNvPr id="148" name="Google Shape;765;p39">
            <a:extLst>
              <a:ext uri="{FF2B5EF4-FFF2-40B4-BE49-F238E27FC236}">
                <a16:creationId xmlns:a16="http://schemas.microsoft.com/office/drawing/2014/main" id="{1EDDD790-1A5E-439D-B7CB-D93527A5AFF5}"/>
              </a:ext>
            </a:extLst>
          </p:cNvPr>
          <p:cNvSpPr txBox="1">
            <a:spLocks/>
          </p:cNvSpPr>
          <p:nvPr/>
        </p:nvSpPr>
        <p:spPr>
          <a:xfrm>
            <a:off x="2165869" y="4328183"/>
            <a:ext cx="1803520" cy="53360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Ubuntu"/>
              <a:buNone/>
              <a:defRPr sz="1800" b="1" i="0" u="none" strike="noStrike" cap="none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id-ID" sz="1400" dirty="0"/>
              <a:t>Ahmad Alif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1809;p54">
            <a:extLst>
              <a:ext uri="{FF2B5EF4-FFF2-40B4-BE49-F238E27FC236}">
                <a16:creationId xmlns:a16="http://schemas.microsoft.com/office/drawing/2014/main" id="{9D8E2979-29C5-43C6-8D3D-A31F315F9982}"/>
              </a:ext>
            </a:extLst>
          </p:cNvPr>
          <p:cNvSpPr/>
          <p:nvPr/>
        </p:nvSpPr>
        <p:spPr>
          <a:xfrm>
            <a:off x="3841777" y="1083437"/>
            <a:ext cx="2327456" cy="2456597"/>
          </a:xfrm>
          <a:custGeom>
            <a:avLst/>
            <a:gdLst/>
            <a:ahLst/>
            <a:cxnLst/>
            <a:rect l="l" t="t" r="r" b="b"/>
            <a:pathLst>
              <a:path w="290799" h="200827" extrusionOk="0">
                <a:moveTo>
                  <a:pt x="0" y="200827"/>
                </a:moveTo>
                <a:cubicBezTo>
                  <a:pt x="0" y="179445"/>
                  <a:pt x="34140" y="171527"/>
                  <a:pt x="55273" y="168277"/>
                </a:cubicBezTo>
                <a:cubicBezTo>
                  <a:pt x="92532" y="162546"/>
                  <a:pt x="135180" y="160720"/>
                  <a:pt x="163670" y="136034"/>
                </a:cubicBezTo>
                <a:cubicBezTo>
                  <a:pt x="169705" y="130805"/>
                  <a:pt x="176409" y="124551"/>
                  <a:pt x="177796" y="116688"/>
                </a:cubicBezTo>
                <a:cubicBezTo>
                  <a:pt x="179677" y="106028"/>
                  <a:pt x="178359" y="92425"/>
                  <a:pt x="170426" y="85060"/>
                </a:cubicBezTo>
                <a:cubicBezTo>
                  <a:pt x="166454" y="81372"/>
                  <a:pt x="159878" y="81989"/>
                  <a:pt x="154458" y="81989"/>
                </a:cubicBezTo>
                <a:cubicBezTo>
                  <a:pt x="149258" y="81989"/>
                  <a:pt x="142952" y="81255"/>
                  <a:pt x="139104" y="84753"/>
                </a:cubicBezTo>
                <a:cubicBezTo>
                  <a:pt x="135976" y="87597"/>
                  <a:pt x="135968" y="93430"/>
                  <a:pt x="137569" y="97343"/>
                </a:cubicBezTo>
                <a:cubicBezTo>
                  <a:pt x="148184" y="123289"/>
                  <a:pt x="195740" y="130859"/>
                  <a:pt x="219558" y="116074"/>
                </a:cubicBezTo>
                <a:cubicBezTo>
                  <a:pt x="258128" y="92131"/>
                  <a:pt x="276443" y="43068"/>
                  <a:pt x="290799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lgDash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335" name="Google Shape;1620;p50">
            <a:extLst>
              <a:ext uri="{FF2B5EF4-FFF2-40B4-BE49-F238E27FC236}">
                <a16:creationId xmlns:a16="http://schemas.microsoft.com/office/drawing/2014/main" id="{98E87E26-3AAE-4D0D-85F6-7736D2FA0FEC}"/>
              </a:ext>
            </a:extLst>
          </p:cNvPr>
          <p:cNvSpPr txBox="1">
            <a:spLocks/>
          </p:cNvSpPr>
          <p:nvPr/>
        </p:nvSpPr>
        <p:spPr>
          <a:xfrm>
            <a:off x="3586053" y="222246"/>
            <a:ext cx="2874710" cy="4984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PAGE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TARIF KIRIMAN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97216B-8F45-4DE4-B77B-AE371A67C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515" y="243169"/>
            <a:ext cx="2269497" cy="46884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26436C-F90B-4183-95CC-BC9A23E5A1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1638" y="243169"/>
            <a:ext cx="2280801" cy="4677542"/>
          </a:xfrm>
          <a:prstGeom prst="rect">
            <a:avLst/>
          </a:prstGeom>
        </p:spPr>
      </p:pic>
      <p:grpSp>
        <p:nvGrpSpPr>
          <p:cNvPr id="147" name="Google Shape;2008;p58">
            <a:extLst>
              <a:ext uri="{FF2B5EF4-FFF2-40B4-BE49-F238E27FC236}">
                <a16:creationId xmlns:a16="http://schemas.microsoft.com/office/drawing/2014/main" id="{0B62A918-F411-4454-830D-D8186C968B69}"/>
              </a:ext>
            </a:extLst>
          </p:cNvPr>
          <p:cNvGrpSpPr/>
          <p:nvPr/>
        </p:nvGrpSpPr>
        <p:grpSpPr>
          <a:xfrm>
            <a:off x="98538" y="3610098"/>
            <a:ext cx="1356731" cy="1426055"/>
            <a:chOff x="766050" y="2997450"/>
            <a:chExt cx="1356731" cy="1426055"/>
          </a:xfrm>
        </p:grpSpPr>
        <p:sp>
          <p:nvSpPr>
            <p:cNvPr id="148" name="Google Shape;2009;p58">
              <a:extLst>
                <a:ext uri="{FF2B5EF4-FFF2-40B4-BE49-F238E27FC236}">
                  <a16:creationId xmlns:a16="http://schemas.microsoft.com/office/drawing/2014/main" id="{1A2D6D94-E1FD-4D14-8EEC-736FDF0785CE}"/>
                </a:ext>
              </a:extLst>
            </p:cNvPr>
            <p:cNvSpPr/>
            <p:nvPr/>
          </p:nvSpPr>
          <p:spPr>
            <a:xfrm>
              <a:off x="1553805" y="3127776"/>
              <a:ext cx="227134" cy="235396"/>
            </a:xfrm>
            <a:custGeom>
              <a:avLst/>
              <a:gdLst/>
              <a:ahLst/>
              <a:cxnLst/>
              <a:rect l="l" t="t" r="r" b="b"/>
              <a:pathLst>
                <a:path w="7752" h="8034" extrusionOk="0">
                  <a:moveTo>
                    <a:pt x="906" y="0"/>
                  </a:moveTo>
                  <a:cubicBezTo>
                    <a:pt x="772" y="0"/>
                    <a:pt x="632" y="40"/>
                    <a:pt x="487" y="125"/>
                  </a:cubicBezTo>
                  <a:cubicBezTo>
                    <a:pt x="154" y="320"/>
                    <a:pt x="0" y="652"/>
                    <a:pt x="203" y="1066"/>
                  </a:cubicBezTo>
                  <a:cubicBezTo>
                    <a:pt x="738" y="2185"/>
                    <a:pt x="1687" y="6944"/>
                    <a:pt x="2408" y="7503"/>
                  </a:cubicBezTo>
                  <a:cubicBezTo>
                    <a:pt x="3001" y="7966"/>
                    <a:pt x="4681" y="8034"/>
                    <a:pt x="6077" y="8034"/>
                  </a:cubicBezTo>
                  <a:cubicBezTo>
                    <a:pt x="6591" y="8034"/>
                    <a:pt x="7066" y="8025"/>
                    <a:pt x="7435" y="8022"/>
                  </a:cubicBezTo>
                  <a:lnTo>
                    <a:pt x="7751" y="7236"/>
                  </a:lnTo>
                  <a:cubicBezTo>
                    <a:pt x="7751" y="7236"/>
                    <a:pt x="4588" y="6331"/>
                    <a:pt x="3605" y="6331"/>
                  </a:cubicBezTo>
                  <a:cubicBezTo>
                    <a:pt x="3564" y="6331"/>
                    <a:pt x="3527" y="6333"/>
                    <a:pt x="3495" y="6336"/>
                  </a:cubicBezTo>
                  <a:cubicBezTo>
                    <a:pt x="3495" y="6336"/>
                    <a:pt x="2610" y="0"/>
                    <a:pt x="906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010;p58">
              <a:extLst>
                <a:ext uri="{FF2B5EF4-FFF2-40B4-BE49-F238E27FC236}">
                  <a16:creationId xmlns:a16="http://schemas.microsoft.com/office/drawing/2014/main" id="{44E50790-F391-4BD8-A8B7-B869E66B58A6}"/>
                </a:ext>
              </a:extLst>
            </p:cNvPr>
            <p:cNvSpPr/>
            <p:nvPr/>
          </p:nvSpPr>
          <p:spPr>
            <a:xfrm>
              <a:off x="1550875" y="3148022"/>
              <a:ext cx="106271" cy="123910"/>
            </a:xfrm>
            <a:custGeom>
              <a:avLst/>
              <a:gdLst/>
              <a:ahLst/>
              <a:cxnLst/>
              <a:rect l="l" t="t" r="r" b="b"/>
              <a:pathLst>
                <a:path w="3627" h="4229" extrusionOk="0">
                  <a:moveTo>
                    <a:pt x="394" y="1"/>
                  </a:moveTo>
                  <a:cubicBezTo>
                    <a:pt x="156" y="1"/>
                    <a:pt x="0" y="80"/>
                    <a:pt x="100" y="326"/>
                  </a:cubicBezTo>
                  <a:lnTo>
                    <a:pt x="870" y="4145"/>
                  </a:lnTo>
                  <a:cubicBezTo>
                    <a:pt x="1038" y="4204"/>
                    <a:pt x="1235" y="4228"/>
                    <a:pt x="1444" y="4228"/>
                  </a:cubicBezTo>
                  <a:cubicBezTo>
                    <a:pt x="2384" y="4228"/>
                    <a:pt x="3578" y="3740"/>
                    <a:pt x="3578" y="3740"/>
                  </a:cubicBezTo>
                  <a:cubicBezTo>
                    <a:pt x="3578" y="3740"/>
                    <a:pt x="3627" y="2272"/>
                    <a:pt x="3165" y="951"/>
                  </a:cubicBezTo>
                  <a:cubicBezTo>
                    <a:pt x="2965" y="366"/>
                    <a:pt x="2596" y="7"/>
                    <a:pt x="2149" y="7"/>
                  </a:cubicBezTo>
                  <a:cubicBezTo>
                    <a:pt x="1945" y="7"/>
                    <a:pt x="1724" y="82"/>
                    <a:pt x="1495" y="245"/>
                  </a:cubicBezTo>
                  <a:cubicBezTo>
                    <a:pt x="1495" y="245"/>
                    <a:pt x="815" y="1"/>
                    <a:pt x="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011;p58">
              <a:extLst>
                <a:ext uri="{FF2B5EF4-FFF2-40B4-BE49-F238E27FC236}">
                  <a16:creationId xmlns:a16="http://schemas.microsoft.com/office/drawing/2014/main" id="{DA4DD6D4-5778-407D-A03B-2EA9977DC9A0}"/>
                </a:ext>
              </a:extLst>
            </p:cNvPr>
            <p:cNvSpPr/>
            <p:nvPr/>
          </p:nvSpPr>
          <p:spPr>
            <a:xfrm>
              <a:off x="1759519" y="3337153"/>
              <a:ext cx="102169" cy="59450"/>
            </a:xfrm>
            <a:custGeom>
              <a:avLst/>
              <a:gdLst/>
              <a:ahLst/>
              <a:cxnLst/>
              <a:rect l="l" t="t" r="r" b="b"/>
              <a:pathLst>
                <a:path w="3487" h="2029" extrusionOk="0">
                  <a:moveTo>
                    <a:pt x="1703" y="1"/>
                  </a:moveTo>
                  <a:lnTo>
                    <a:pt x="487" y="49"/>
                  </a:lnTo>
                  <a:lnTo>
                    <a:pt x="0" y="876"/>
                  </a:lnTo>
                  <a:cubicBezTo>
                    <a:pt x="348" y="1018"/>
                    <a:pt x="750" y="1066"/>
                    <a:pt x="1137" y="1066"/>
                  </a:cubicBezTo>
                  <a:cubicBezTo>
                    <a:pt x="1966" y="1066"/>
                    <a:pt x="2725" y="844"/>
                    <a:pt x="2725" y="844"/>
                  </a:cubicBezTo>
                  <a:cubicBezTo>
                    <a:pt x="3033" y="1975"/>
                    <a:pt x="3408" y="2028"/>
                    <a:pt x="3476" y="2028"/>
                  </a:cubicBezTo>
                  <a:cubicBezTo>
                    <a:pt x="3483" y="2028"/>
                    <a:pt x="3487" y="2028"/>
                    <a:pt x="3487" y="2028"/>
                  </a:cubicBezTo>
                  <a:cubicBezTo>
                    <a:pt x="3487" y="2028"/>
                    <a:pt x="3446" y="609"/>
                    <a:pt x="3438" y="455"/>
                  </a:cubicBezTo>
                  <a:cubicBezTo>
                    <a:pt x="3422" y="309"/>
                    <a:pt x="1703" y="1"/>
                    <a:pt x="1703" y="1"/>
                  </a:cubicBezTo>
                  <a:close/>
                </a:path>
              </a:pathLst>
            </a:custGeom>
            <a:solidFill>
              <a:srgbClr val="F5A3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012;p58">
              <a:extLst>
                <a:ext uri="{FF2B5EF4-FFF2-40B4-BE49-F238E27FC236}">
                  <a16:creationId xmlns:a16="http://schemas.microsoft.com/office/drawing/2014/main" id="{D62A7787-D2CF-4F60-BEA1-308E8DFA7DDE}"/>
                </a:ext>
              </a:extLst>
            </p:cNvPr>
            <p:cNvSpPr/>
            <p:nvPr/>
          </p:nvSpPr>
          <p:spPr>
            <a:xfrm>
              <a:off x="1675429" y="4035368"/>
              <a:ext cx="447352" cy="388137"/>
            </a:xfrm>
            <a:custGeom>
              <a:avLst/>
              <a:gdLst/>
              <a:ahLst/>
              <a:cxnLst/>
              <a:rect l="l" t="t" r="r" b="b"/>
              <a:pathLst>
                <a:path w="15268" h="13247" extrusionOk="0">
                  <a:moveTo>
                    <a:pt x="8925" y="1"/>
                  </a:moveTo>
                  <a:cubicBezTo>
                    <a:pt x="7122" y="1"/>
                    <a:pt x="5183" y="732"/>
                    <a:pt x="3592" y="2172"/>
                  </a:cubicBezTo>
                  <a:cubicBezTo>
                    <a:pt x="608" y="4880"/>
                    <a:pt x="0" y="9072"/>
                    <a:pt x="2230" y="11529"/>
                  </a:cubicBezTo>
                  <a:cubicBezTo>
                    <a:pt x="3274" y="12679"/>
                    <a:pt x="4755" y="13246"/>
                    <a:pt x="6343" y="13246"/>
                  </a:cubicBezTo>
                  <a:cubicBezTo>
                    <a:pt x="8145" y="13246"/>
                    <a:pt x="10085" y="12515"/>
                    <a:pt x="11675" y="11075"/>
                  </a:cubicBezTo>
                  <a:cubicBezTo>
                    <a:pt x="14659" y="8367"/>
                    <a:pt x="15267" y="4183"/>
                    <a:pt x="13038" y="1718"/>
                  </a:cubicBezTo>
                  <a:cubicBezTo>
                    <a:pt x="11994" y="568"/>
                    <a:pt x="10512" y="1"/>
                    <a:pt x="89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013;p58">
              <a:extLst>
                <a:ext uri="{FF2B5EF4-FFF2-40B4-BE49-F238E27FC236}">
                  <a16:creationId xmlns:a16="http://schemas.microsoft.com/office/drawing/2014/main" id="{EE772C4E-FDF5-4FDC-B803-7B1370FE2C90}"/>
                </a:ext>
              </a:extLst>
            </p:cNvPr>
            <p:cNvSpPr/>
            <p:nvPr/>
          </p:nvSpPr>
          <p:spPr>
            <a:xfrm>
              <a:off x="1754040" y="4103637"/>
              <a:ext cx="290099" cy="251599"/>
            </a:xfrm>
            <a:custGeom>
              <a:avLst/>
              <a:gdLst/>
              <a:ahLst/>
              <a:cxnLst/>
              <a:rect l="l" t="t" r="r" b="b"/>
              <a:pathLst>
                <a:path w="9901" h="8587" extrusionOk="0">
                  <a:moveTo>
                    <a:pt x="5788" y="0"/>
                  </a:moveTo>
                  <a:cubicBezTo>
                    <a:pt x="4619" y="0"/>
                    <a:pt x="3363" y="475"/>
                    <a:pt x="2336" y="1407"/>
                  </a:cubicBezTo>
                  <a:cubicBezTo>
                    <a:pt x="398" y="3166"/>
                    <a:pt x="1" y="5874"/>
                    <a:pt x="1444" y="7472"/>
                  </a:cubicBezTo>
                  <a:cubicBezTo>
                    <a:pt x="2123" y="8219"/>
                    <a:pt x="3085" y="8587"/>
                    <a:pt x="4113" y="8587"/>
                  </a:cubicBezTo>
                  <a:cubicBezTo>
                    <a:pt x="5283" y="8587"/>
                    <a:pt x="6539" y="8112"/>
                    <a:pt x="7566" y="7180"/>
                  </a:cubicBezTo>
                  <a:cubicBezTo>
                    <a:pt x="9503" y="5420"/>
                    <a:pt x="9901" y="2704"/>
                    <a:pt x="8457" y="1115"/>
                  </a:cubicBezTo>
                  <a:cubicBezTo>
                    <a:pt x="7778" y="368"/>
                    <a:pt x="6817" y="0"/>
                    <a:pt x="5788" y="0"/>
                  </a:cubicBezTo>
                  <a:close/>
                </a:path>
              </a:pathLst>
            </a:custGeom>
            <a:solidFill>
              <a:srgbClr val="C2BE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014;p58">
              <a:extLst>
                <a:ext uri="{FF2B5EF4-FFF2-40B4-BE49-F238E27FC236}">
                  <a16:creationId xmlns:a16="http://schemas.microsoft.com/office/drawing/2014/main" id="{FC0A8DCD-2AD6-46BC-A562-DBAE9426D5A3}"/>
                </a:ext>
              </a:extLst>
            </p:cNvPr>
            <p:cNvSpPr/>
            <p:nvPr/>
          </p:nvSpPr>
          <p:spPr>
            <a:xfrm>
              <a:off x="1830777" y="4167188"/>
              <a:ext cx="136860" cy="123558"/>
            </a:xfrm>
            <a:custGeom>
              <a:avLst/>
              <a:gdLst/>
              <a:ahLst/>
              <a:cxnLst/>
              <a:rect l="l" t="t" r="r" b="b"/>
              <a:pathLst>
                <a:path w="4671" h="4217" extrusionOk="0">
                  <a:moveTo>
                    <a:pt x="2741" y="0"/>
                  </a:moveTo>
                  <a:cubicBezTo>
                    <a:pt x="1582" y="0"/>
                    <a:pt x="447" y="949"/>
                    <a:pt x="228" y="2108"/>
                  </a:cubicBezTo>
                  <a:cubicBezTo>
                    <a:pt x="1" y="3276"/>
                    <a:pt x="755" y="4216"/>
                    <a:pt x="1922" y="4216"/>
                  </a:cubicBezTo>
                  <a:cubicBezTo>
                    <a:pt x="3090" y="4216"/>
                    <a:pt x="4217" y="3276"/>
                    <a:pt x="4444" y="2108"/>
                  </a:cubicBezTo>
                  <a:cubicBezTo>
                    <a:pt x="4671" y="949"/>
                    <a:pt x="3901" y="0"/>
                    <a:pt x="2741" y="0"/>
                  </a:cubicBezTo>
                  <a:close/>
                </a:path>
              </a:pathLst>
            </a:custGeom>
            <a:solidFill>
              <a:srgbClr val="FE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015;p58">
              <a:extLst>
                <a:ext uri="{FF2B5EF4-FFF2-40B4-BE49-F238E27FC236}">
                  <a16:creationId xmlns:a16="http://schemas.microsoft.com/office/drawing/2014/main" id="{B4C47EFA-D980-47B8-95DF-44CAFB9C4BD7}"/>
                </a:ext>
              </a:extLst>
            </p:cNvPr>
            <p:cNvSpPr/>
            <p:nvPr/>
          </p:nvSpPr>
          <p:spPr>
            <a:xfrm>
              <a:off x="793856" y="4035368"/>
              <a:ext cx="447352" cy="388137"/>
            </a:xfrm>
            <a:custGeom>
              <a:avLst/>
              <a:gdLst/>
              <a:ahLst/>
              <a:cxnLst/>
              <a:rect l="l" t="t" r="r" b="b"/>
              <a:pathLst>
                <a:path w="15268" h="13247" extrusionOk="0">
                  <a:moveTo>
                    <a:pt x="8926" y="1"/>
                  </a:moveTo>
                  <a:cubicBezTo>
                    <a:pt x="7124" y="1"/>
                    <a:pt x="5187" y="732"/>
                    <a:pt x="3600" y="2172"/>
                  </a:cubicBezTo>
                  <a:cubicBezTo>
                    <a:pt x="608" y="4880"/>
                    <a:pt x="0" y="9064"/>
                    <a:pt x="2230" y="11529"/>
                  </a:cubicBezTo>
                  <a:cubicBezTo>
                    <a:pt x="3274" y="12679"/>
                    <a:pt x="4757" y="13246"/>
                    <a:pt x="6345" y="13246"/>
                  </a:cubicBezTo>
                  <a:cubicBezTo>
                    <a:pt x="8149" y="13246"/>
                    <a:pt x="10089" y="12515"/>
                    <a:pt x="11676" y="11075"/>
                  </a:cubicBezTo>
                  <a:cubicBezTo>
                    <a:pt x="14659" y="8367"/>
                    <a:pt x="15267" y="4175"/>
                    <a:pt x="13038" y="1718"/>
                  </a:cubicBezTo>
                  <a:cubicBezTo>
                    <a:pt x="11994" y="568"/>
                    <a:pt x="10512" y="1"/>
                    <a:pt x="8926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016;p58">
              <a:extLst>
                <a:ext uri="{FF2B5EF4-FFF2-40B4-BE49-F238E27FC236}">
                  <a16:creationId xmlns:a16="http://schemas.microsoft.com/office/drawing/2014/main" id="{7FCE34B4-23E5-4A1A-8ED5-A8360242CD33}"/>
                </a:ext>
              </a:extLst>
            </p:cNvPr>
            <p:cNvSpPr/>
            <p:nvPr/>
          </p:nvSpPr>
          <p:spPr>
            <a:xfrm>
              <a:off x="878415" y="4103285"/>
              <a:ext cx="278467" cy="251599"/>
            </a:xfrm>
            <a:custGeom>
              <a:avLst/>
              <a:gdLst/>
              <a:ahLst/>
              <a:cxnLst/>
              <a:rect l="l" t="t" r="r" b="b"/>
              <a:pathLst>
                <a:path w="9504" h="8587" extrusionOk="0">
                  <a:moveTo>
                    <a:pt x="5587" y="0"/>
                  </a:moveTo>
                  <a:cubicBezTo>
                    <a:pt x="3220" y="0"/>
                    <a:pt x="925" y="1922"/>
                    <a:pt x="463" y="4289"/>
                  </a:cubicBezTo>
                  <a:cubicBezTo>
                    <a:pt x="1" y="6657"/>
                    <a:pt x="1549" y="8586"/>
                    <a:pt x="3917" y="8586"/>
                  </a:cubicBezTo>
                  <a:cubicBezTo>
                    <a:pt x="6292" y="8586"/>
                    <a:pt x="8587" y="6665"/>
                    <a:pt x="9049" y="4289"/>
                  </a:cubicBezTo>
                  <a:cubicBezTo>
                    <a:pt x="9503" y="1922"/>
                    <a:pt x="7963" y="0"/>
                    <a:pt x="5587" y="0"/>
                  </a:cubicBezTo>
                  <a:close/>
                </a:path>
              </a:pathLst>
            </a:custGeom>
            <a:solidFill>
              <a:srgbClr val="C2BE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017;p58">
              <a:extLst>
                <a:ext uri="{FF2B5EF4-FFF2-40B4-BE49-F238E27FC236}">
                  <a16:creationId xmlns:a16="http://schemas.microsoft.com/office/drawing/2014/main" id="{2F6C37D0-54BE-42E3-A79B-C81D49C7F83A}"/>
                </a:ext>
              </a:extLst>
            </p:cNvPr>
            <p:cNvSpPr/>
            <p:nvPr/>
          </p:nvSpPr>
          <p:spPr>
            <a:xfrm>
              <a:off x="949203" y="4167188"/>
              <a:ext cx="136860" cy="123558"/>
            </a:xfrm>
            <a:custGeom>
              <a:avLst/>
              <a:gdLst/>
              <a:ahLst/>
              <a:cxnLst/>
              <a:rect l="l" t="t" r="r" b="b"/>
              <a:pathLst>
                <a:path w="4671" h="4217" extrusionOk="0">
                  <a:moveTo>
                    <a:pt x="2749" y="0"/>
                  </a:moveTo>
                  <a:cubicBezTo>
                    <a:pt x="1582" y="0"/>
                    <a:pt x="455" y="949"/>
                    <a:pt x="228" y="2108"/>
                  </a:cubicBezTo>
                  <a:cubicBezTo>
                    <a:pt x="1" y="3276"/>
                    <a:pt x="763" y="4216"/>
                    <a:pt x="1931" y="4216"/>
                  </a:cubicBezTo>
                  <a:cubicBezTo>
                    <a:pt x="3090" y="4216"/>
                    <a:pt x="4217" y="3276"/>
                    <a:pt x="4444" y="2108"/>
                  </a:cubicBezTo>
                  <a:cubicBezTo>
                    <a:pt x="4671" y="949"/>
                    <a:pt x="3909" y="0"/>
                    <a:pt x="2749" y="0"/>
                  </a:cubicBezTo>
                  <a:close/>
                </a:path>
              </a:pathLst>
            </a:custGeom>
            <a:solidFill>
              <a:srgbClr val="FE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018;p58">
              <a:extLst>
                <a:ext uri="{FF2B5EF4-FFF2-40B4-BE49-F238E27FC236}">
                  <a16:creationId xmlns:a16="http://schemas.microsoft.com/office/drawing/2014/main" id="{4A33A0A3-3344-4249-9F05-9CAFA0F592B2}"/>
                </a:ext>
              </a:extLst>
            </p:cNvPr>
            <p:cNvSpPr/>
            <p:nvPr/>
          </p:nvSpPr>
          <p:spPr>
            <a:xfrm>
              <a:off x="1788966" y="3415325"/>
              <a:ext cx="64665" cy="122357"/>
            </a:xfrm>
            <a:custGeom>
              <a:avLst/>
              <a:gdLst/>
              <a:ahLst/>
              <a:cxnLst/>
              <a:rect l="l" t="t" r="r" b="b"/>
              <a:pathLst>
                <a:path w="2207" h="4176" extrusionOk="0">
                  <a:moveTo>
                    <a:pt x="1095" y="0"/>
                  </a:moveTo>
                  <a:lnTo>
                    <a:pt x="1" y="454"/>
                  </a:lnTo>
                  <a:lnTo>
                    <a:pt x="455" y="4176"/>
                  </a:lnTo>
                  <a:lnTo>
                    <a:pt x="2206" y="3827"/>
                  </a:lnTo>
                  <a:lnTo>
                    <a:pt x="1095" y="0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019;p58">
              <a:extLst>
                <a:ext uri="{FF2B5EF4-FFF2-40B4-BE49-F238E27FC236}">
                  <a16:creationId xmlns:a16="http://schemas.microsoft.com/office/drawing/2014/main" id="{FCCECC76-D59A-4395-84E5-B2DA0724F893}"/>
                </a:ext>
              </a:extLst>
            </p:cNvPr>
            <p:cNvSpPr/>
            <p:nvPr/>
          </p:nvSpPr>
          <p:spPr>
            <a:xfrm>
              <a:off x="788142" y="3509700"/>
              <a:ext cx="1275488" cy="711668"/>
            </a:xfrm>
            <a:custGeom>
              <a:avLst/>
              <a:gdLst/>
              <a:ahLst/>
              <a:cxnLst/>
              <a:rect l="l" t="t" r="r" b="b"/>
              <a:pathLst>
                <a:path w="43532" h="24289" extrusionOk="0">
                  <a:moveTo>
                    <a:pt x="36087" y="1"/>
                  </a:moveTo>
                  <a:cubicBezTo>
                    <a:pt x="36060" y="1"/>
                    <a:pt x="36034" y="2"/>
                    <a:pt x="36007" y="6"/>
                  </a:cubicBezTo>
                  <a:lnTo>
                    <a:pt x="34807" y="160"/>
                  </a:lnTo>
                  <a:cubicBezTo>
                    <a:pt x="34467" y="201"/>
                    <a:pt x="34224" y="517"/>
                    <a:pt x="34280" y="857"/>
                  </a:cubicBezTo>
                  <a:lnTo>
                    <a:pt x="35643" y="9371"/>
                  </a:lnTo>
                  <a:cubicBezTo>
                    <a:pt x="35870" y="10481"/>
                    <a:pt x="35707" y="11633"/>
                    <a:pt x="35188" y="12630"/>
                  </a:cubicBezTo>
                  <a:lnTo>
                    <a:pt x="30754" y="21159"/>
                  </a:lnTo>
                  <a:cubicBezTo>
                    <a:pt x="30754" y="21159"/>
                    <a:pt x="25216" y="20219"/>
                    <a:pt x="22589" y="19051"/>
                  </a:cubicBezTo>
                  <a:lnTo>
                    <a:pt x="22589" y="4117"/>
                  </a:lnTo>
                  <a:lnTo>
                    <a:pt x="16006" y="4117"/>
                  </a:lnTo>
                  <a:cubicBezTo>
                    <a:pt x="7160" y="4117"/>
                    <a:pt x="1" y="5373"/>
                    <a:pt x="1" y="14219"/>
                  </a:cubicBezTo>
                  <a:lnTo>
                    <a:pt x="1" y="18386"/>
                  </a:lnTo>
                  <a:lnTo>
                    <a:pt x="15016" y="18386"/>
                  </a:lnTo>
                  <a:lnTo>
                    <a:pt x="17076" y="24289"/>
                  </a:lnTo>
                  <a:lnTo>
                    <a:pt x="31629" y="24289"/>
                  </a:lnTo>
                  <a:lnTo>
                    <a:pt x="34605" y="20219"/>
                  </a:lnTo>
                  <a:lnTo>
                    <a:pt x="42542" y="16700"/>
                  </a:lnTo>
                  <a:cubicBezTo>
                    <a:pt x="42542" y="16700"/>
                    <a:pt x="43531" y="13878"/>
                    <a:pt x="41164" y="12557"/>
                  </a:cubicBezTo>
                  <a:cubicBezTo>
                    <a:pt x="39332" y="11543"/>
                    <a:pt x="39032" y="9727"/>
                    <a:pt x="38423" y="7668"/>
                  </a:cubicBezTo>
                  <a:lnTo>
                    <a:pt x="36672" y="460"/>
                  </a:lnTo>
                  <a:cubicBezTo>
                    <a:pt x="36606" y="187"/>
                    <a:pt x="36357" y="1"/>
                    <a:pt x="36087" y="1"/>
                  </a:cubicBez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020;p58">
              <a:extLst>
                <a:ext uri="{FF2B5EF4-FFF2-40B4-BE49-F238E27FC236}">
                  <a16:creationId xmlns:a16="http://schemas.microsoft.com/office/drawing/2014/main" id="{4E331A8A-72E2-4DD2-A517-67CC4F44EC30}"/>
                </a:ext>
              </a:extLst>
            </p:cNvPr>
            <p:cNvSpPr/>
            <p:nvPr/>
          </p:nvSpPr>
          <p:spPr>
            <a:xfrm>
              <a:off x="1272527" y="3695168"/>
              <a:ext cx="463966" cy="498422"/>
            </a:xfrm>
            <a:custGeom>
              <a:avLst/>
              <a:gdLst/>
              <a:ahLst/>
              <a:cxnLst/>
              <a:rect l="l" t="t" r="r" b="b"/>
              <a:pathLst>
                <a:path w="15835" h="17011" fill="none" extrusionOk="0">
                  <a:moveTo>
                    <a:pt x="1" y="0"/>
                  </a:moveTo>
                  <a:lnTo>
                    <a:pt x="1" y="11821"/>
                  </a:lnTo>
                  <a:lnTo>
                    <a:pt x="15835" y="17010"/>
                  </a:lnTo>
                </a:path>
              </a:pathLst>
            </a:custGeom>
            <a:noFill/>
            <a:ln w="2625" cap="flat" cmpd="sng">
              <a:solidFill>
                <a:srgbClr val="2F3256"/>
              </a:solidFill>
              <a:prstDash val="solid"/>
              <a:miter lim="81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021;p58">
              <a:extLst>
                <a:ext uri="{FF2B5EF4-FFF2-40B4-BE49-F238E27FC236}">
                  <a16:creationId xmlns:a16="http://schemas.microsoft.com/office/drawing/2014/main" id="{02A404CC-4759-4F45-8FAE-FA5F1DC3BA47}"/>
                </a:ext>
              </a:extLst>
            </p:cNvPr>
            <p:cNvSpPr/>
            <p:nvPr/>
          </p:nvSpPr>
          <p:spPr>
            <a:xfrm>
              <a:off x="1270388" y="3959072"/>
              <a:ext cx="181514" cy="29"/>
            </a:xfrm>
            <a:custGeom>
              <a:avLst/>
              <a:gdLst/>
              <a:ahLst/>
              <a:cxnLst/>
              <a:rect l="l" t="t" r="r" b="b"/>
              <a:pathLst>
                <a:path w="6195" h="1" fill="none" extrusionOk="0">
                  <a:moveTo>
                    <a:pt x="1" y="1"/>
                  </a:moveTo>
                  <a:lnTo>
                    <a:pt x="6195" y="1"/>
                  </a:lnTo>
                </a:path>
              </a:pathLst>
            </a:custGeom>
            <a:noFill/>
            <a:ln w="2625" cap="flat" cmpd="sng">
              <a:solidFill>
                <a:srgbClr val="2F3256"/>
              </a:solidFill>
              <a:prstDash val="solid"/>
              <a:miter lim="81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022;p58">
              <a:extLst>
                <a:ext uri="{FF2B5EF4-FFF2-40B4-BE49-F238E27FC236}">
                  <a16:creationId xmlns:a16="http://schemas.microsoft.com/office/drawing/2014/main" id="{2756F097-9C46-446D-9C6C-797DFDC403B7}"/>
                </a:ext>
              </a:extLst>
            </p:cNvPr>
            <p:cNvSpPr/>
            <p:nvPr/>
          </p:nvSpPr>
          <p:spPr>
            <a:xfrm>
              <a:off x="1353775" y="4040408"/>
              <a:ext cx="175097" cy="131235"/>
            </a:xfrm>
            <a:custGeom>
              <a:avLst/>
              <a:gdLst/>
              <a:ahLst/>
              <a:cxnLst/>
              <a:rect l="l" t="t" r="r" b="b"/>
              <a:pathLst>
                <a:path w="5976" h="4479" extrusionOk="0">
                  <a:moveTo>
                    <a:pt x="642" y="0"/>
                  </a:moveTo>
                  <a:cubicBezTo>
                    <a:pt x="468" y="0"/>
                    <a:pt x="297" y="80"/>
                    <a:pt x="187" y="233"/>
                  </a:cubicBezTo>
                  <a:cubicBezTo>
                    <a:pt x="0" y="492"/>
                    <a:pt x="65" y="857"/>
                    <a:pt x="341" y="1027"/>
                  </a:cubicBezTo>
                  <a:lnTo>
                    <a:pt x="4987" y="4360"/>
                  </a:lnTo>
                  <a:lnTo>
                    <a:pt x="4995" y="4360"/>
                  </a:lnTo>
                  <a:cubicBezTo>
                    <a:pt x="5098" y="4440"/>
                    <a:pt x="5219" y="4479"/>
                    <a:pt x="5339" y="4479"/>
                  </a:cubicBezTo>
                  <a:cubicBezTo>
                    <a:pt x="5511" y="4479"/>
                    <a:pt x="5680" y="4399"/>
                    <a:pt x="5789" y="4246"/>
                  </a:cubicBezTo>
                  <a:cubicBezTo>
                    <a:pt x="5976" y="3995"/>
                    <a:pt x="5911" y="3630"/>
                    <a:pt x="5643" y="3460"/>
                  </a:cubicBezTo>
                  <a:lnTo>
                    <a:pt x="990" y="119"/>
                  </a:lnTo>
                  <a:cubicBezTo>
                    <a:pt x="886" y="39"/>
                    <a:pt x="764" y="0"/>
                    <a:pt x="642" y="0"/>
                  </a:cubicBezTo>
                  <a:close/>
                </a:path>
              </a:pathLst>
            </a:custGeom>
            <a:solidFill>
              <a:srgbClr val="2F3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023;p58">
              <a:extLst>
                <a:ext uri="{FF2B5EF4-FFF2-40B4-BE49-F238E27FC236}">
                  <a16:creationId xmlns:a16="http://schemas.microsoft.com/office/drawing/2014/main" id="{12C78BC0-5A0E-4080-930E-975D0541BAF7}"/>
                </a:ext>
              </a:extLst>
            </p:cNvPr>
            <p:cNvSpPr/>
            <p:nvPr/>
          </p:nvSpPr>
          <p:spPr>
            <a:xfrm>
              <a:off x="766050" y="3856463"/>
              <a:ext cx="582543" cy="270117"/>
            </a:xfrm>
            <a:custGeom>
              <a:avLst/>
              <a:gdLst/>
              <a:ahLst/>
              <a:cxnLst/>
              <a:rect l="l" t="t" r="r" b="b"/>
              <a:pathLst>
                <a:path w="19882" h="9219" extrusionOk="0">
                  <a:moveTo>
                    <a:pt x="8417" y="0"/>
                  </a:moveTo>
                  <a:cubicBezTo>
                    <a:pt x="3771" y="0"/>
                    <a:pt x="1" y="3762"/>
                    <a:pt x="1" y="8408"/>
                  </a:cubicBezTo>
                  <a:cubicBezTo>
                    <a:pt x="1" y="8862"/>
                    <a:pt x="366" y="9219"/>
                    <a:pt x="812" y="9219"/>
                  </a:cubicBezTo>
                  <a:lnTo>
                    <a:pt x="19078" y="9219"/>
                  </a:lnTo>
                  <a:cubicBezTo>
                    <a:pt x="19524" y="9219"/>
                    <a:pt x="19881" y="8854"/>
                    <a:pt x="19881" y="8408"/>
                  </a:cubicBezTo>
                  <a:cubicBezTo>
                    <a:pt x="19881" y="3762"/>
                    <a:pt x="16119" y="0"/>
                    <a:pt x="114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024;p58">
              <a:extLst>
                <a:ext uri="{FF2B5EF4-FFF2-40B4-BE49-F238E27FC236}">
                  <a16:creationId xmlns:a16="http://schemas.microsoft.com/office/drawing/2014/main" id="{D57A1C1D-34F2-463C-9292-E852E3F630B2}"/>
                </a:ext>
              </a:extLst>
            </p:cNvPr>
            <p:cNvSpPr/>
            <p:nvPr/>
          </p:nvSpPr>
          <p:spPr>
            <a:xfrm>
              <a:off x="1054917" y="3648845"/>
              <a:ext cx="395345" cy="74363"/>
            </a:xfrm>
            <a:custGeom>
              <a:avLst/>
              <a:gdLst/>
              <a:ahLst/>
              <a:cxnLst/>
              <a:rect l="l" t="t" r="r" b="b"/>
              <a:pathLst>
                <a:path w="13493" h="2538" extrusionOk="0">
                  <a:moveTo>
                    <a:pt x="1" y="0"/>
                  </a:moveTo>
                  <a:lnTo>
                    <a:pt x="1" y="2538"/>
                  </a:lnTo>
                  <a:lnTo>
                    <a:pt x="13492" y="2538"/>
                  </a:lnTo>
                  <a:lnTo>
                    <a:pt x="13492" y="0"/>
                  </a:lnTo>
                  <a:close/>
                </a:path>
              </a:pathLst>
            </a:custGeom>
            <a:solidFill>
              <a:srgbClr val="9FBF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025;p58">
              <a:extLst>
                <a:ext uri="{FF2B5EF4-FFF2-40B4-BE49-F238E27FC236}">
                  <a16:creationId xmlns:a16="http://schemas.microsoft.com/office/drawing/2014/main" id="{273C0FCF-7C4E-4396-BD14-F93313C2CD9F}"/>
                </a:ext>
              </a:extLst>
            </p:cNvPr>
            <p:cNvSpPr/>
            <p:nvPr/>
          </p:nvSpPr>
          <p:spPr>
            <a:xfrm>
              <a:off x="1054917" y="3619603"/>
              <a:ext cx="533113" cy="74393"/>
            </a:xfrm>
            <a:custGeom>
              <a:avLst/>
              <a:gdLst/>
              <a:ahLst/>
              <a:cxnLst/>
              <a:rect l="l" t="t" r="r" b="b"/>
              <a:pathLst>
                <a:path w="18195" h="2539" extrusionOk="0">
                  <a:moveTo>
                    <a:pt x="1" y="1"/>
                  </a:moveTo>
                  <a:lnTo>
                    <a:pt x="1" y="2539"/>
                  </a:lnTo>
                  <a:lnTo>
                    <a:pt x="18195" y="2539"/>
                  </a:lnTo>
                  <a:lnTo>
                    <a:pt x="18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026;p58">
              <a:extLst>
                <a:ext uri="{FF2B5EF4-FFF2-40B4-BE49-F238E27FC236}">
                  <a16:creationId xmlns:a16="http://schemas.microsoft.com/office/drawing/2014/main" id="{F07D6BE3-907A-49FC-A600-1D53F10E2DCB}"/>
                </a:ext>
              </a:extLst>
            </p:cNvPr>
            <p:cNvSpPr/>
            <p:nvPr/>
          </p:nvSpPr>
          <p:spPr>
            <a:xfrm>
              <a:off x="1054917" y="3619603"/>
              <a:ext cx="533113" cy="30208"/>
            </a:xfrm>
            <a:custGeom>
              <a:avLst/>
              <a:gdLst/>
              <a:ahLst/>
              <a:cxnLst/>
              <a:rect l="l" t="t" r="r" b="b"/>
              <a:pathLst>
                <a:path w="18195" h="1031" extrusionOk="0">
                  <a:moveTo>
                    <a:pt x="1" y="1"/>
                  </a:moveTo>
                  <a:lnTo>
                    <a:pt x="1" y="1031"/>
                  </a:lnTo>
                  <a:lnTo>
                    <a:pt x="18195" y="1031"/>
                  </a:lnTo>
                  <a:lnTo>
                    <a:pt x="18195" y="1"/>
                  </a:lnTo>
                  <a:close/>
                </a:path>
              </a:pathLst>
            </a:custGeom>
            <a:solidFill>
              <a:srgbClr val="2F32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027;p58">
              <a:extLst>
                <a:ext uri="{FF2B5EF4-FFF2-40B4-BE49-F238E27FC236}">
                  <a16:creationId xmlns:a16="http://schemas.microsoft.com/office/drawing/2014/main" id="{669D66AB-1761-4857-BE7D-3A3566ACC8C7}"/>
                </a:ext>
              </a:extLst>
            </p:cNvPr>
            <p:cNvSpPr/>
            <p:nvPr/>
          </p:nvSpPr>
          <p:spPr>
            <a:xfrm>
              <a:off x="1908949" y="3767128"/>
              <a:ext cx="29007" cy="69646"/>
            </a:xfrm>
            <a:custGeom>
              <a:avLst/>
              <a:gdLst/>
              <a:ahLst/>
              <a:cxnLst/>
              <a:rect l="l" t="t" r="r" b="b"/>
              <a:pathLst>
                <a:path w="990" h="2377" extrusionOk="0">
                  <a:moveTo>
                    <a:pt x="0" y="1"/>
                  </a:moveTo>
                  <a:lnTo>
                    <a:pt x="0" y="2376"/>
                  </a:lnTo>
                  <a:lnTo>
                    <a:pt x="989" y="2376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028;p58">
              <a:extLst>
                <a:ext uri="{FF2B5EF4-FFF2-40B4-BE49-F238E27FC236}">
                  <a16:creationId xmlns:a16="http://schemas.microsoft.com/office/drawing/2014/main" id="{DC274218-9EB9-4DA4-9A71-DE998ED311A3}"/>
                </a:ext>
              </a:extLst>
            </p:cNvPr>
            <p:cNvSpPr/>
            <p:nvPr/>
          </p:nvSpPr>
          <p:spPr>
            <a:xfrm>
              <a:off x="1937223" y="3767128"/>
              <a:ext cx="29007" cy="69646"/>
            </a:xfrm>
            <a:custGeom>
              <a:avLst/>
              <a:gdLst/>
              <a:ahLst/>
              <a:cxnLst/>
              <a:rect l="l" t="t" r="r" b="b"/>
              <a:pathLst>
                <a:path w="990" h="2377" extrusionOk="0">
                  <a:moveTo>
                    <a:pt x="0" y="1"/>
                  </a:moveTo>
                  <a:lnTo>
                    <a:pt x="0" y="2376"/>
                  </a:lnTo>
                  <a:lnTo>
                    <a:pt x="989" y="2376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029;p58">
              <a:extLst>
                <a:ext uri="{FF2B5EF4-FFF2-40B4-BE49-F238E27FC236}">
                  <a16:creationId xmlns:a16="http://schemas.microsoft.com/office/drawing/2014/main" id="{8F5179DF-040F-4D46-9EA7-266834BEC5FA}"/>
                </a:ext>
              </a:extLst>
            </p:cNvPr>
            <p:cNvSpPr/>
            <p:nvPr/>
          </p:nvSpPr>
          <p:spPr>
            <a:xfrm>
              <a:off x="1322190" y="3619603"/>
              <a:ext cx="265839" cy="74393"/>
            </a:xfrm>
            <a:custGeom>
              <a:avLst/>
              <a:gdLst/>
              <a:ahLst/>
              <a:cxnLst/>
              <a:rect l="l" t="t" r="r" b="b"/>
              <a:pathLst>
                <a:path w="9073" h="2539" extrusionOk="0">
                  <a:moveTo>
                    <a:pt x="0" y="1"/>
                  </a:moveTo>
                  <a:cubicBezTo>
                    <a:pt x="778" y="520"/>
                    <a:pt x="2262" y="1055"/>
                    <a:pt x="4297" y="1793"/>
                  </a:cubicBezTo>
                  <a:cubicBezTo>
                    <a:pt x="5067" y="2076"/>
                    <a:pt x="5765" y="2328"/>
                    <a:pt x="6389" y="2539"/>
                  </a:cubicBezTo>
                  <a:lnTo>
                    <a:pt x="9073" y="2539"/>
                  </a:lnTo>
                  <a:lnTo>
                    <a:pt x="9073" y="1"/>
                  </a:lnTo>
                  <a:close/>
                </a:path>
              </a:pathLst>
            </a:custGeom>
            <a:solidFill>
              <a:srgbClr val="DFEC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030;p58">
              <a:extLst>
                <a:ext uri="{FF2B5EF4-FFF2-40B4-BE49-F238E27FC236}">
                  <a16:creationId xmlns:a16="http://schemas.microsoft.com/office/drawing/2014/main" id="{03090718-9F7A-4682-89FE-21FABE035406}"/>
                </a:ext>
              </a:extLst>
            </p:cNvPr>
            <p:cNvSpPr/>
            <p:nvPr/>
          </p:nvSpPr>
          <p:spPr>
            <a:xfrm>
              <a:off x="1745749" y="3354029"/>
              <a:ext cx="91943" cy="76033"/>
            </a:xfrm>
            <a:custGeom>
              <a:avLst/>
              <a:gdLst/>
              <a:ahLst/>
              <a:cxnLst/>
              <a:rect l="l" t="t" r="r" b="b"/>
              <a:pathLst>
                <a:path w="3138" h="2595" extrusionOk="0">
                  <a:moveTo>
                    <a:pt x="2651" y="0"/>
                  </a:moveTo>
                  <a:cubicBezTo>
                    <a:pt x="0" y="503"/>
                    <a:pt x="576" y="2595"/>
                    <a:pt x="576" y="2595"/>
                  </a:cubicBezTo>
                  <a:lnTo>
                    <a:pt x="3138" y="2481"/>
                  </a:lnTo>
                  <a:lnTo>
                    <a:pt x="265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031;p58">
              <a:extLst>
                <a:ext uri="{FF2B5EF4-FFF2-40B4-BE49-F238E27FC236}">
                  <a16:creationId xmlns:a16="http://schemas.microsoft.com/office/drawing/2014/main" id="{F4F26151-4C9C-4750-AA0D-6BCEB704987A}"/>
                </a:ext>
              </a:extLst>
            </p:cNvPr>
            <p:cNvSpPr/>
            <p:nvPr/>
          </p:nvSpPr>
          <p:spPr>
            <a:xfrm>
              <a:off x="1739566" y="3385146"/>
              <a:ext cx="105978" cy="90742"/>
            </a:xfrm>
            <a:custGeom>
              <a:avLst/>
              <a:gdLst/>
              <a:ahLst/>
              <a:cxnLst/>
              <a:rect l="l" t="t" r="r" b="b"/>
              <a:pathLst>
                <a:path w="3617" h="3097" extrusionOk="0">
                  <a:moveTo>
                    <a:pt x="2068" y="0"/>
                  </a:moveTo>
                  <a:cubicBezTo>
                    <a:pt x="690" y="0"/>
                    <a:pt x="0" y="1663"/>
                    <a:pt x="973" y="2635"/>
                  </a:cubicBezTo>
                  <a:cubicBezTo>
                    <a:pt x="1289" y="2954"/>
                    <a:pt x="1679" y="3096"/>
                    <a:pt x="2060" y="3096"/>
                  </a:cubicBezTo>
                  <a:cubicBezTo>
                    <a:pt x="2855" y="3096"/>
                    <a:pt x="3616" y="2480"/>
                    <a:pt x="3616" y="1549"/>
                  </a:cubicBezTo>
                  <a:cubicBezTo>
                    <a:pt x="3616" y="690"/>
                    <a:pt x="2919" y="0"/>
                    <a:pt x="2068" y="0"/>
                  </a:cubicBez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032;p58">
              <a:extLst>
                <a:ext uri="{FF2B5EF4-FFF2-40B4-BE49-F238E27FC236}">
                  <a16:creationId xmlns:a16="http://schemas.microsoft.com/office/drawing/2014/main" id="{BAD45A46-0DDF-4F93-8977-BDEB8C2EFC67}"/>
                </a:ext>
              </a:extLst>
            </p:cNvPr>
            <p:cNvSpPr/>
            <p:nvPr/>
          </p:nvSpPr>
          <p:spPr>
            <a:xfrm>
              <a:off x="1818910" y="3333109"/>
              <a:ext cx="46821" cy="86318"/>
            </a:xfrm>
            <a:custGeom>
              <a:avLst/>
              <a:gdLst/>
              <a:ahLst/>
              <a:cxnLst/>
              <a:rect l="l" t="t" r="r" b="b"/>
              <a:pathLst>
                <a:path w="1598" h="2946" extrusionOk="0">
                  <a:moveTo>
                    <a:pt x="859" y="0"/>
                  </a:moveTo>
                  <a:cubicBezTo>
                    <a:pt x="854" y="0"/>
                    <a:pt x="849" y="0"/>
                    <a:pt x="844" y="1"/>
                  </a:cubicBezTo>
                  <a:lnTo>
                    <a:pt x="438" y="50"/>
                  </a:lnTo>
                  <a:cubicBezTo>
                    <a:pt x="154" y="82"/>
                    <a:pt x="0" y="755"/>
                    <a:pt x="90" y="1558"/>
                  </a:cubicBezTo>
                  <a:cubicBezTo>
                    <a:pt x="177" y="2332"/>
                    <a:pt x="464" y="2945"/>
                    <a:pt x="741" y="2945"/>
                  </a:cubicBezTo>
                  <a:cubicBezTo>
                    <a:pt x="748" y="2945"/>
                    <a:pt x="755" y="2945"/>
                    <a:pt x="763" y="2944"/>
                  </a:cubicBezTo>
                  <a:lnTo>
                    <a:pt x="1168" y="2895"/>
                  </a:lnTo>
                  <a:cubicBezTo>
                    <a:pt x="1444" y="2863"/>
                    <a:pt x="1598" y="2190"/>
                    <a:pt x="1508" y="1395"/>
                  </a:cubicBezTo>
                  <a:cubicBezTo>
                    <a:pt x="1421" y="616"/>
                    <a:pt x="1131" y="0"/>
                    <a:pt x="859" y="0"/>
                  </a:cubicBezTo>
                  <a:close/>
                </a:path>
              </a:pathLst>
            </a:custGeom>
            <a:solidFill>
              <a:srgbClr val="2F32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033;p58">
              <a:extLst>
                <a:ext uri="{FF2B5EF4-FFF2-40B4-BE49-F238E27FC236}">
                  <a16:creationId xmlns:a16="http://schemas.microsoft.com/office/drawing/2014/main" id="{22B61E00-3F56-4404-A6E8-91D80A1C6638}"/>
                </a:ext>
              </a:extLst>
            </p:cNvPr>
            <p:cNvSpPr/>
            <p:nvPr/>
          </p:nvSpPr>
          <p:spPr>
            <a:xfrm>
              <a:off x="1295322" y="3358307"/>
              <a:ext cx="482981" cy="285704"/>
            </a:xfrm>
            <a:custGeom>
              <a:avLst/>
              <a:gdLst/>
              <a:ahLst/>
              <a:cxnLst/>
              <a:rect l="l" t="t" r="r" b="b"/>
              <a:pathLst>
                <a:path w="16484" h="9751" extrusionOk="0">
                  <a:moveTo>
                    <a:pt x="2328" y="0"/>
                  </a:moveTo>
                  <a:lnTo>
                    <a:pt x="966" y="2416"/>
                  </a:lnTo>
                  <a:cubicBezTo>
                    <a:pt x="1" y="4143"/>
                    <a:pt x="277" y="8497"/>
                    <a:pt x="2231" y="8805"/>
                  </a:cubicBezTo>
                  <a:cubicBezTo>
                    <a:pt x="6142" y="9422"/>
                    <a:pt x="9417" y="9751"/>
                    <a:pt x="11724" y="9751"/>
                  </a:cubicBezTo>
                  <a:cubicBezTo>
                    <a:pt x="15209" y="9751"/>
                    <a:pt x="16483" y="9001"/>
                    <a:pt x="14400" y="7362"/>
                  </a:cubicBezTo>
                  <a:cubicBezTo>
                    <a:pt x="10541" y="4330"/>
                    <a:pt x="2328" y="0"/>
                    <a:pt x="2328" y="0"/>
                  </a:cubicBezTo>
                  <a:close/>
                </a:path>
              </a:pathLst>
            </a:custGeom>
            <a:solidFill>
              <a:srgbClr val="2F3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034;p58">
              <a:extLst>
                <a:ext uri="{FF2B5EF4-FFF2-40B4-BE49-F238E27FC236}">
                  <a16:creationId xmlns:a16="http://schemas.microsoft.com/office/drawing/2014/main" id="{B3A976F1-8710-44AA-ADD8-34556F60DA8A}"/>
                </a:ext>
              </a:extLst>
            </p:cNvPr>
            <p:cNvSpPr/>
            <p:nvPr/>
          </p:nvSpPr>
          <p:spPr>
            <a:xfrm>
              <a:off x="1418616" y="3978322"/>
              <a:ext cx="59889" cy="72957"/>
            </a:xfrm>
            <a:custGeom>
              <a:avLst/>
              <a:gdLst/>
              <a:ahLst/>
              <a:cxnLst/>
              <a:rect l="l" t="t" r="r" b="b"/>
              <a:pathLst>
                <a:path w="2044" h="2490" extrusionOk="0">
                  <a:moveTo>
                    <a:pt x="722" y="1"/>
                  </a:moveTo>
                  <a:lnTo>
                    <a:pt x="1" y="1192"/>
                  </a:lnTo>
                  <a:lnTo>
                    <a:pt x="820" y="2490"/>
                  </a:lnTo>
                  <a:lnTo>
                    <a:pt x="1541" y="1614"/>
                  </a:lnTo>
                  <a:lnTo>
                    <a:pt x="2044" y="925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rgbClr val="F5A3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035;p58">
              <a:extLst>
                <a:ext uri="{FF2B5EF4-FFF2-40B4-BE49-F238E27FC236}">
                  <a16:creationId xmlns:a16="http://schemas.microsoft.com/office/drawing/2014/main" id="{7E349EE7-D159-4BE8-808B-A2655D988F47}"/>
                </a:ext>
              </a:extLst>
            </p:cNvPr>
            <p:cNvSpPr/>
            <p:nvPr/>
          </p:nvSpPr>
          <p:spPr>
            <a:xfrm>
              <a:off x="1352105" y="3375272"/>
              <a:ext cx="144478" cy="100499"/>
            </a:xfrm>
            <a:custGeom>
              <a:avLst/>
              <a:gdLst/>
              <a:ahLst/>
              <a:cxnLst/>
              <a:rect l="l" t="t" r="r" b="b"/>
              <a:pathLst>
                <a:path w="4931" h="3430" extrusionOk="0">
                  <a:moveTo>
                    <a:pt x="517" y="0"/>
                  </a:moveTo>
                  <a:cubicBezTo>
                    <a:pt x="438" y="0"/>
                    <a:pt x="375" y="24"/>
                    <a:pt x="333" y="78"/>
                  </a:cubicBezTo>
                  <a:cubicBezTo>
                    <a:pt x="1" y="492"/>
                    <a:pt x="690" y="2786"/>
                    <a:pt x="2384" y="3281"/>
                  </a:cubicBezTo>
                  <a:cubicBezTo>
                    <a:pt x="2733" y="3383"/>
                    <a:pt x="3118" y="3430"/>
                    <a:pt x="3480" y="3430"/>
                  </a:cubicBezTo>
                  <a:cubicBezTo>
                    <a:pt x="4211" y="3430"/>
                    <a:pt x="4849" y="3238"/>
                    <a:pt x="4914" y="2924"/>
                  </a:cubicBezTo>
                  <a:cubicBezTo>
                    <a:pt x="4930" y="2810"/>
                    <a:pt x="4898" y="2697"/>
                    <a:pt x="4825" y="2608"/>
                  </a:cubicBezTo>
                  <a:cubicBezTo>
                    <a:pt x="4119" y="2097"/>
                    <a:pt x="3446" y="1610"/>
                    <a:pt x="2855" y="1189"/>
                  </a:cubicBezTo>
                  <a:cubicBezTo>
                    <a:pt x="1858" y="684"/>
                    <a:pt x="942" y="0"/>
                    <a:pt x="517" y="0"/>
                  </a:cubicBezTo>
                  <a:close/>
                </a:path>
              </a:pathLst>
            </a:custGeom>
            <a:solidFill>
              <a:srgbClr val="9FBF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036;p58">
              <a:extLst>
                <a:ext uri="{FF2B5EF4-FFF2-40B4-BE49-F238E27FC236}">
                  <a16:creationId xmlns:a16="http://schemas.microsoft.com/office/drawing/2014/main" id="{CD7F1657-5E27-403B-8420-71113E686DC0}"/>
                </a:ext>
              </a:extLst>
            </p:cNvPr>
            <p:cNvSpPr/>
            <p:nvPr/>
          </p:nvSpPr>
          <p:spPr>
            <a:xfrm>
              <a:off x="1382284" y="4008500"/>
              <a:ext cx="148492" cy="135659"/>
            </a:xfrm>
            <a:custGeom>
              <a:avLst/>
              <a:gdLst/>
              <a:ahLst/>
              <a:cxnLst/>
              <a:rect l="l" t="t" r="r" b="b"/>
              <a:pathLst>
                <a:path w="5068" h="4630" extrusionOk="0">
                  <a:moveTo>
                    <a:pt x="1354" y="0"/>
                  </a:moveTo>
                  <a:cubicBezTo>
                    <a:pt x="1103" y="170"/>
                    <a:pt x="868" y="357"/>
                    <a:pt x="649" y="560"/>
                  </a:cubicBezTo>
                  <a:lnTo>
                    <a:pt x="641" y="568"/>
                  </a:lnTo>
                  <a:cubicBezTo>
                    <a:pt x="584" y="616"/>
                    <a:pt x="527" y="673"/>
                    <a:pt x="479" y="730"/>
                  </a:cubicBezTo>
                  <a:lnTo>
                    <a:pt x="446" y="762"/>
                  </a:lnTo>
                  <a:lnTo>
                    <a:pt x="389" y="819"/>
                  </a:lnTo>
                  <a:cubicBezTo>
                    <a:pt x="373" y="835"/>
                    <a:pt x="357" y="852"/>
                    <a:pt x="341" y="876"/>
                  </a:cubicBezTo>
                  <a:cubicBezTo>
                    <a:pt x="325" y="892"/>
                    <a:pt x="308" y="908"/>
                    <a:pt x="292" y="933"/>
                  </a:cubicBezTo>
                  <a:cubicBezTo>
                    <a:pt x="284" y="949"/>
                    <a:pt x="260" y="973"/>
                    <a:pt x="244" y="997"/>
                  </a:cubicBezTo>
                  <a:lnTo>
                    <a:pt x="203" y="1046"/>
                  </a:lnTo>
                  <a:lnTo>
                    <a:pt x="154" y="1119"/>
                  </a:lnTo>
                  <a:lnTo>
                    <a:pt x="122" y="1168"/>
                  </a:lnTo>
                  <a:cubicBezTo>
                    <a:pt x="106" y="1200"/>
                    <a:pt x="89" y="1225"/>
                    <a:pt x="73" y="1249"/>
                  </a:cubicBezTo>
                  <a:cubicBezTo>
                    <a:pt x="65" y="1281"/>
                    <a:pt x="57" y="1281"/>
                    <a:pt x="57" y="1289"/>
                  </a:cubicBezTo>
                  <a:cubicBezTo>
                    <a:pt x="33" y="1338"/>
                    <a:pt x="17" y="1379"/>
                    <a:pt x="0" y="1419"/>
                  </a:cubicBezTo>
                  <a:cubicBezTo>
                    <a:pt x="0" y="1419"/>
                    <a:pt x="1703" y="2724"/>
                    <a:pt x="2919" y="3868"/>
                  </a:cubicBezTo>
                  <a:cubicBezTo>
                    <a:pt x="3097" y="4030"/>
                    <a:pt x="3284" y="4176"/>
                    <a:pt x="3487" y="4305"/>
                  </a:cubicBezTo>
                  <a:cubicBezTo>
                    <a:pt x="3860" y="4532"/>
                    <a:pt x="4200" y="4630"/>
                    <a:pt x="4451" y="4630"/>
                  </a:cubicBezTo>
                  <a:cubicBezTo>
                    <a:pt x="4881" y="4622"/>
                    <a:pt x="5068" y="4314"/>
                    <a:pt x="4703" y="3795"/>
                  </a:cubicBezTo>
                  <a:cubicBezTo>
                    <a:pt x="4670" y="3746"/>
                    <a:pt x="4638" y="3697"/>
                    <a:pt x="4606" y="3649"/>
                  </a:cubicBezTo>
                  <a:cubicBezTo>
                    <a:pt x="3908" y="2619"/>
                    <a:pt x="2781" y="584"/>
                    <a:pt x="2781" y="584"/>
                  </a:cubicBezTo>
                  <a:cubicBezTo>
                    <a:pt x="2781" y="584"/>
                    <a:pt x="2566" y="828"/>
                    <a:pt x="2259" y="828"/>
                  </a:cubicBezTo>
                  <a:cubicBezTo>
                    <a:pt x="1998" y="828"/>
                    <a:pt x="1671" y="652"/>
                    <a:pt x="1354" y="0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037;p58">
              <a:extLst>
                <a:ext uri="{FF2B5EF4-FFF2-40B4-BE49-F238E27FC236}">
                  <a16:creationId xmlns:a16="http://schemas.microsoft.com/office/drawing/2014/main" id="{28BFBCE5-CF1E-4FEC-9E5E-4B8E04DFD4A8}"/>
                </a:ext>
              </a:extLst>
            </p:cNvPr>
            <p:cNvSpPr/>
            <p:nvPr/>
          </p:nvSpPr>
          <p:spPr>
            <a:xfrm>
              <a:off x="1404845" y="3581601"/>
              <a:ext cx="352801" cy="436189"/>
            </a:xfrm>
            <a:custGeom>
              <a:avLst/>
              <a:gdLst/>
              <a:ahLst/>
              <a:cxnLst/>
              <a:rect l="l" t="t" r="r" b="b"/>
              <a:pathLst>
                <a:path w="12041" h="14887" extrusionOk="0">
                  <a:moveTo>
                    <a:pt x="9235" y="317"/>
                  </a:moveTo>
                  <a:lnTo>
                    <a:pt x="6706" y="1784"/>
                  </a:lnTo>
                  <a:cubicBezTo>
                    <a:pt x="6706" y="1784"/>
                    <a:pt x="5733" y="3592"/>
                    <a:pt x="3657" y="6876"/>
                  </a:cubicBezTo>
                  <a:cubicBezTo>
                    <a:pt x="965" y="11116"/>
                    <a:pt x="1" y="13038"/>
                    <a:pt x="1" y="13038"/>
                  </a:cubicBezTo>
                  <a:lnTo>
                    <a:pt x="2190" y="14886"/>
                  </a:lnTo>
                  <a:cubicBezTo>
                    <a:pt x="2190" y="14886"/>
                    <a:pt x="6673" y="10208"/>
                    <a:pt x="8522" y="7103"/>
                  </a:cubicBezTo>
                  <a:cubicBezTo>
                    <a:pt x="8522" y="7103"/>
                    <a:pt x="11043" y="3471"/>
                    <a:pt x="11570" y="1646"/>
                  </a:cubicBezTo>
                  <a:cubicBezTo>
                    <a:pt x="12041" y="1"/>
                    <a:pt x="10492" y="1209"/>
                    <a:pt x="9235" y="317"/>
                  </a:cubicBezTo>
                  <a:close/>
                </a:path>
              </a:pathLst>
            </a:custGeom>
            <a:solidFill>
              <a:srgbClr val="2F3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038;p58">
              <a:extLst>
                <a:ext uri="{FF2B5EF4-FFF2-40B4-BE49-F238E27FC236}">
                  <a16:creationId xmlns:a16="http://schemas.microsoft.com/office/drawing/2014/main" id="{1406844C-123E-461D-833E-08362BDCF810}"/>
                </a:ext>
              </a:extLst>
            </p:cNvPr>
            <p:cNvSpPr/>
            <p:nvPr/>
          </p:nvSpPr>
          <p:spPr>
            <a:xfrm>
              <a:off x="971793" y="3401056"/>
              <a:ext cx="327369" cy="109787"/>
            </a:xfrm>
            <a:custGeom>
              <a:avLst/>
              <a:gdLst/>
              <a:ahLst/>
              <a:cxnLst/>
              <a:rect l="l" t="t" r="r" b="b"/>
              <a:pathLst>
                <a:path w="11173" h="3747" extrusionOk="0">
                  <a:moveTo>
                    <a:pt x="8" y="1"/>
                  </a:moveTo>
                  <a:lnTo>
                    <a:pt x="0" y="3746"/>
                  </a:lnTo>
                  <a:lnTo>
                    <a:pt x="11164" y="3746"/>
                  </a:lnTo>
                  <a:lnTo>
                    <a:pt x="11173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039;p58">
              <a:extLst>
                <a:ext uri="{FF2B5EF4-FFF2-40B4-BE49-F238E27FC236}">
                  <a16:creationId xmlns:a16="http://schemas.microsoft.com/office/drawing/2014/main" id="{5EDDB624-153C-4F3F-9B67-4A6935078363}"/>
                </a:ext>
              </a:extLst>
            </p:cNvPr>
            <p:cNvSpPr/>
            <p:nvPr/>
          </p:nvSpPr>
          <p:spPr>
            <a:xfrm>
              <a:off x="958726" y="3401525"/>
              <a:ext cx="353739" cy="64167"/>
            </a:xfrm>
            <a:custGeom>
              <a:avLst/>
              <a:gdLst/>
              <a:ahLst/>
              <a:cxnLst/>
              <a:rect l="l" t="t" r="r" b="b"/>
              <a:pathLst>
                <a:path w="12073" h="2190" extrusionOk="0">
                  <a:moveTo>
                    <a:pt x="0" y="1"/>
                  </a:moveTo>
                  <a:lnTo>
                    <a:pt x="0" y="2182"/>
                  </a:lnTo>
                  <a:lnTo>
                    <a:pt x="12073" y="2190"/>
                  </a:lnTo>
                  <a:lnTo>
                    <a:pt x="12073" y="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040;p58">
              <a:extLst>
                <a:ext uri="{FF2B5EF4-FFF2-40B4-BE49-F238E27FC236}">
                  <a16:creationId xmlns:a16="http://schemas.microsoft.com/office/drawing/2014/main" id="{09C781D2-8F3F-4AFD-B988-EC9F5D445FB1}"/>
                </a:ext>
              </a:extLst>
            </p:cNvPr>
            <p:cNvSpPr/>
            <p:nvPr/>
          </p:nvSpPr>
          <p:spPr>
            <a:xfrm>
              <a:off x="950639" y="3510110"/>
              <a:ext cx="327633" cy="109758"/>
            </a:xfrm>
            <a:custGeom>
              <a:avLst/>
              <a:gdLst/>
              <a:ahLst/>
              <a:cxnLst/>
              <a:rect l="l" t="t" r="r" b="b"/>
              <a:pathLst>
                <a:path w="11182" h="3746" extrusionOk="0">
                  <a:moveTo>
                    <a:pt x="9" y="0"/>
                  </a:moveTo>
                  <a:lnTo>
                    <a:pt x="1" y="3746"/>
                  </a:lnTo>
                  <a:lnTo>
                    <a:pt x="11173" y="3746"/>
                  </a:lnTo>
                  <a:lnTo>
                    <a:pt x="11181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041;p58">
              <a:extLst>
                <a:ext uri="{FF2B5EF4-FFF2-40B4-BE49-F238E27FC236}">
                  <a16:creationId xmlns:a16="http://schemas.microsoft.com/office/drawing/2014/main" id="{11A43FF1-17BB-4E7F-A3CA-DFDF19620485}"/>
                </a:ext>
              </a:extLst>
            </p:cNvPr>
            <p:cNvSpPr/>
            <p:nvPr/>
          </p:nvSpPr>
          <p:spPr>
            <a:xfrm>
              <a:off x="937337" y="3510110"/>
              <a:ext cx="354003" cy="64636"/>
            </a:xfrm>
            <a:custGeom>
              <a:avLst/>
              <a:gdLst/>
              <a:ahLst/>
              <a:cxnLst/>
              <a:rect l="l" t="t" r="r" b="b"/>
              <a:pathLst>
                <a:path w="12082" h="2206" extrusionOk="0">
                  <a:moveTo>
                    <a:pt x="0" y="0"/>
                  </a:moveTo>
                  <a:lnTo>
                    <a:pt x="0" y="2197"/>
                  </a:lnTo>
                  <a:lnTo>
                    <a:pt x="12073" y="2205"/>
                  </a:lnTo>
                  <a:lnTo>
                    <a:pt x="12081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042;p58">
              <a:extLst>
                <a:ext uri="{FF2B5EF4-FFF2-40B4-BE49-F238E27FC236}">
                  <a16:creationId xmlns:a16="http://schemas.microsoft.com/office/drawing/2014/main" id="{BD36EA9B-8D71-45B1-A2BD-DB0E743D6105}"/>
                </a:ext>
              </a:extLst>
            </p:cNvPr>
            <p:cNvSpPr/>
            <p:nvPr/>
          </p:nvSpPr>
          <p:spPr>
            <a:xfrm>
              <a:off x="937571" y="3510110"/>
              <a:ext cx="354003" cy="27103"/>
            </a:xfrm>
            <a:custGeom>
              <a:avLst/>
              <a:gdLst/>
              <a:ahLst/>
              <a:cxnLst/>
              <a:rect l="l" t="t" r="r" b="b"/>
              <a:pathLst>
                <a:path w="12082" h="925" extrusionOk="0">
                  <a:moveTo>
                    <a:pt x="9" y="0"/>
                  </a:moveTo>
                  <a:lnTo>
                    <a:pt x="1" y="924"/>
                  </a:lnTo>
                  <a:lnTo>
                    <a:pt x="12081" y="0"/>
                  </a:lnTo>
                  <a:close/>
                </a:path>
              </a:pathLst>
            </a:custGeom>
            <a:solidFill>
              <a:srgbClr val="CDB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043;p58">
              <a:extLst>
                <a:ext uri="{FF2B5EF4-FFF2-40B4-BE49-F238E27FC236}">
                  <a16:creationId xmlns:a16="http://schemas.microsoft.com/office/drawing/2014/main" id="{5BECC3F5-43AA-4A16-8BE4-C4E68FDA5EF5}"/>
                </a:ext>
              </a:extLst>
            </p:cNvPr>
            <p:cNvSpPr/>
            <p:nvPr/>
          </p:nvSpPr>
          <p:spPr>
            <a:xfrm>
              <a:off x="1783750" y="3404630"/>
              <a:ext cx="61325" cy="61325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1046" y="0"/>
                  </a:moveTo>
                  <a:cubicBezTo>
                    <a:pt x="471" y="0"/>
                    <a:pt x="0" y="471"/>
                    <a:pt x="0" y="1046"/>
                  </a:cubicBezTo>
                  <a:cubicBezTo>
                    <a:pt x="0" y="1622"/>
                    <a:pt x="471" y="2092"/>
                    <a:pt x="1046" y="2092"/>
                  </a:cubicBezTo>
                  <a:cubicBezTo>
                    <a:pt x="1622" y="2092"/>
                    <a:pt x="2092" y="1622"/>
                    <a:pt x="2092" y="1046"/>
                  </a:cubicBezTo>
                  <a:cubicBezTo>
                    <a:pt x="2092" y="471"/>
                    <a:pt x="1622" y="0"/>
                    <a:pt x="1046" y="0"/>
                  </a:cubicBezTo>
                  <a:close/>
                </a:path>
              </a:pathLst>
            </a:custGeom>
            <a:solidFill>
              <a:srgbClr val="2F32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044;p58">
              <a:extLst>
                <a:ext uri="{FF2B5EF4-FFF2-40B4-BE49-F238E27FC236}">
                  <a16:creationId xmlns:a16="http://schemas.microsoft.com/office/drawing/2014/main" id="{CBB105E4-F35F-4C92-9D73-1B5EFF422F4C}"/>
                </a:ext>
              </a:extLst>
            </p:cNvPr>
            <p:cNvSpPr/>
            <p:nvPr/>
          </p:nvSpPr>
          <p:spPr>
            <a:xfrm>
              <a:off x="1788028" y="3301759"/>
              <a:ext cx="30677" cy="124994"/>
            </a:xfrm>
            <a:custGeom>
              <a:avLst/>
              <a:gdLst/>
              <a:ahLst/>
              <a:cxnLst/>
              <a:rect l="l" t="t" r="r" b="b"/>
              <a:pathLst>
                <a:path w="1047" h="4266" extrusionOk="0">
                  <a:moveTo>
                    <a:pt x="171" y="1"/>
                  </a:moveTo>
                  <a:lnTo>
                    <a:pt x="0" y="220"/>
                  </a:lnTo>
                  <a:lnTo>
                    <a:pt x="876" y="4265"/>
                  </a:lnTo>
                  <a:lnTo>
                    <a:pt x="1046" y="4046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2F32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045;p58">
              <a:extLst>
                <a:ext uri="{FF2B5EF4-FFF2-40B4-BE49-F238E27FC236}">
                  <a16:creationId xmlns:a16="http://schemas.microsoft.com/office/drawing/2014/main" id="{01E64176-3412-496E-9C19-419401A7CBAF}"/>
                </a:ext>
              </a:extLst>
            </p:cNvPr>
            <p:cNvSpPr/>
            <p:nvPr/>
          </p:nvSpPr>
          <p:spPr>
            <a:xfrm>
              <a:off x="1757615" y="3250220"/>
              <a:ext cx="42309" cy="108117"/>
            </a:xfrm>
            <a:custGeom>
              <a:avLst/>
              <a:gdLst/>
              <a:ahLst/>
              <a:cxnLst/>
              <a:rect l="l" t="t" r="r" b="b"/>
              <a:pathLst>
                <a:path w="1444" h="3690" extrusionOk="0">
                  <a:moveTo>
                    <a:pt x="722" y="0"/>
                  </a:moveTo>
                  <a:cubicBezTo>
                    <a:pt x="325" y="0"/>
                    <a:pt x="1" y="827"/>
                    <a:pt x="1" y="1849"/>
                  </a:cubicBezTo>
                  <a:cubicBezTo>
                    <a:pt x="1" y="2862"/>
                    <a:pt x="325" y="3689"/>
                    <a:pt x="722" y="3689"/>
                  </a:cubicBezTo>
                  <a:cubicBezTo>
                    <a:pt x="1128" y="3689"/>
                    <a:pt x="1444" y="2862"/>
                    <a:pt x="1444" y="1849"/>
                  </a:cubicBezTo>
                  <a:cubicBezTo>
                    <a:pt x="1444" y="827"/>
                    <a:pt x="1128" y="0"/>
                    <a:pt x="722" y="0"/>
                  </a:cubicBezTo>
                  <a:close/>
                </a:path>
              </a:pathLst>
            </a:custGeom>
            <a:solidFill>
              <a:srgbClr val="2F32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046;p58">
              <a:extLst>
                <a:ext uri="{FF2B5EF4-FFF2-40B4-BE49-F238E27FC236}">
                  <a16:creationId xmlns:a16="http://schemas.microsoft.com/office/drawing/2014/main" id="{CC2BF8A0-0909-4C70-A076-814CFEA006DB}"/>
                </a:ext>
              </a:extLst>
            </p:cNvPr>
            <p:cNvSpPr/>
            <p:nvPr/>
          </p:nvSpPr>
          <p:spPr>
            <a:xfrm>
              <a:off x="1778769" y="3409377"/>
              <a:ext cx="61559" cy="56578"/>
            </a:xfrm>
            <a:custGeom>
              <a:avLst/>
              <a:gdLst/>
              <a:ahLst/>
              <a:cxnLst/>
              <a:rect l="l" t="t" r="r" b="b"/>
              <a:pathLst>
                <a:path w="2101" h="1931" extrusionOk="0">
                  <a:moveTo>
                    <a:pt x="665" y="0"/>
                  </a:moveTo>
                  <a:lnTo>
                    <a:pt x="665" y="0"/>
                  </a:lnTo>
                  <a:cubicBezTo>
                    <a:pt x="89" y="357"/>
                    <a:pt x="0" y="1152"/>
                    <a:pt x="479" y="1622"/>
                  </a:cubicBezTo>
                  <a:cubicBezTo>
                    <a:pt x="683" y="1830"/>
                    <a:pt x="949" y="1931"/>
                    <a:pt x="1213" y="1931"/>
                  </a:cubicBezTo>
                  <a:cubicBezTo>
                    <a:pt x="1557" y="1931"/>
                    <a:pt x="1898" y="1761"/>
                    <a:pt x="2100" y="1436"/>
                  </a:cubicBezTo>
                  <a:lnTo>
                    <a:pt x="2100" y="1436"/>
                  </a:lnTo>
                  <a:cubicBezTo>
                    <a:pt x="1938" y="1541"/>
                    <a:pt x="1743" y="1598"/>
                    <a:pt x="1549" y="1598"/>
                  </a:cubicBezTo>
                  <a:cubicBezTo>
                    <a:pt x="973" y="1598"/>
                    <a:pt x="503" y="1127"/>
                    <a:pt x="503" y="552"/>
                  </a:cubicBezTo>
                  <a:cubicBezTo>
                    <a:pt x="503" y="357"/>
                    <a:pt x="560" y="163"/>
                    <a:pt x="665" y="0"/>
                  </a:cubicBezTo>
                  <a:close/>
                </a:path>
              </a:pathLst>
            </a:custGeom>
            <a:solidFill>
              <a:srgbClr val="9FBF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047;p58">
              <a:extLst>
                <a:ext uri="{FF2B5EF4-FFF2-40B4-BE49-F238E27FC236}">
                  <a16:creationId xmlns:a16="http://schemas.microsoft.com/office/drawing/2014/main" id="{D122748E-03BC-45F9-A520-58E442FB42F7}"/>
                </a:ext>
              </a:extLst>
            </p:cNvPr>
            <p:cNvSpPr/>
            <p:nvPr/>
          </p:nvSpPr>
          <p:spPr>
            <a:xfrm>
              <a:off x="1752634" y="3250220"/>
              <a:ext cx="27571" cy="108117"/>
            </a:xfrm>
            <a:custGeom>
              <a:avLst/>
              <a:gdLst/>
              <a:ahLst/>
              <a:cxnLst/>
              <a:rect l="l" t="t" r="r" b="b"/>
              <a:pathLst>
                <a:path w="941" h="3690" extrusionOk="0">
                  <a:moveTo>
                    <a:pt x="746" y="0"/>
                  </a:moveTo>
                  <a:cubicBezTo>
                    <a:pt x="333" y="0"/>
                    <a:pt x="0" y="827"/>
                    <a:pt x="0" y="1849"/>
                  </a:cubicBezTo>
                  <a:cubicBezTo>
                    <a:pt x="0" y="2862"/>
                    <a:pt x="333" y="3689"/>
                    <a:pt x="746" y="3689"/>
                  </a:cubicBezTo>
                  <a:cubicBezTo>
                    <a:pt x="819" y="3689"/>
                    <a:pt x="884" y="3665"/>
                    <a:pt x="941" y="3624"/>
                  </a:cubicBezTo>
                  <a:cubicBezTo>
                    <a:pt x="625" y="3414"/>
                    <a:pt x="389" y="2700"/>
                    <a:pt x="389" y="1849"/>
                  </a:cubicBezTo>
                  <a:cubicBezTo>
                    <a:pt x="389" y="998"/>
                    <a:pt x="625" y="276"/>
                    <a:pt x="941" y="65"/>
                  </a:cubicBezTo>
                  <a:cubicBezTo>
                    <a:pt x="884" y="25"/>
                    <a:pt x="819" y="0"/>
                    <a:pt x="7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048;p58">
              <a:extLst>
                <a:ext uri="{FF2B5EF4-FFF2-40B4-BE49-F238E27FC236}">
                  <a16:creationId xmlns:a16="http://schemas.microsoft.com/office/drawing/2014/main" id="{D4D86C00-B232-454D-AD54-3BA58FF1D7E6}"/>
                </a:ext>
              </a:extLst>
            </p:cNvPr>
            <p:cNvSpPr/>
            <p:nvPr/>
          </p:nvSpPr>
          <p:spPr>
            <a:xfrm>
              <a:off x="1757615" y="3250220"/>
              <a:ext cx="42309" cy="108117"/>
            </a:xfrm>
            <a:custGeom>
              <a:avLst/>
              <a:gdLst/>
              <a:ahLst/>
              <a:cxnLst/>
              <a:rect l="l" t="t" r="r" b="b"/>
              <a:pathLst>
                <a:path w="1444" h="3690" extrusionOk="0">
                  <a:moveTo>
                    <a:pt x="722" y="0"/>
                  </a:moveTo>
                  <a:cubicBezTo>
                    <a:pt x="325" y="0"/>
                    <a:pt x="1" y="827"/>
                    <a:pt x="1" y="1849"/>
                  </a:cubicBezTo>
                  <a:cubicBezTo>
                    <a:pt x="1" y="2862"/>
                    <a:pt x="325" y="3689"/>
                    <a:pt x="722" y="3689"/>
                  </a:cubicBezTo>
                  <a:cubicBezTo>
                    <a:pt x="1128" y="3689"/>
                    <a:pt x="1444" y="2862"/>
                    <a:pt x="1444" y="1849"/>
                  </a:cubicBezTo>
                  <a:cubicBezTo>
                    <a:pt x="1444" y="827"/>
                    <a:pt x="1128" y="0"/>
                    <a:pt x="722" y="0"/>
                  </a:cubicBezTo>
                  <a:close/>
                </a:path>
              </a:pathLst>
            </a:custGeom>
            <a:solidFill>
              <a:srgbClr val="2F32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049;p58">
              <a:extLst>
                <a:ext uri="{FF2B5EF4-FFF2-40B4-BE49-F238E27FC236}">
                  <a16:creationId xmlns:a16="http://schemas.microsoft.com/office/drawing/2014/main" id="{435483CC-0BEB-44A5-BECC-2E8C8078496A}"/>
                </a:ext>
              </a:extLst>
            </p:cNvPr>
            <p:cNvSpPr/>
            <p:nvPr/>
          </p:nvSpPr>
          <p:spPr>
            <a:xfrm>
              <a:off x="1565056" y="3034280"/>
              <a:ext cx="97335" cy="122884"/>
            </a:xfrm>
            <a:custGeom>
              <a:avLst/>
              <a:gdLst/>
              <a:ahLst/>
              <a:cxnLst/>
              <a:rect l="l" t="t" r="r" b="b"/>
              <a:pathLst>
                <a:path w="3322" h="4194" extrusionOk="0">
                  <a:moveTo>
                    <a:pt x="3321" y="0"/>
                  </a:moveTo>
                  <a:lnTo>
                    <a:pt x="3321" y="0"/>
                  </a:lnTo>
                  <a:cubicBezTo>
                    <a:pt x="2665" y="568"/>
                    <a:pt x="2048" y="1176"/>
                    <a:pt x="1473" y="1825"/>
                  </a:cubicBezTo>
                  <a:cubicBezTo>
                    <a:pt x="1313" y="2038"/>
                    <a:pt x="1066" y="2158"/>
                    <a:pt x="808" y="2158"/>
                  </a:cubicBezTo>
                  <a:cubicBezTo>
                    <a:pt x="792" y="2158"/>
                    <a:pt x="776" y="2158"/>
                    <a:pt x="759" y="2157"/>
                  </a:cubicBezTo>
                  <a:cubicBezTo>
                    <a:pt x="759" y="2157"/>
                    <a:pt x="758" y="2157"/>
                    <a:pt x="757" y="2157"/>
                  </a:cubicBezTo>
                  <a:cubicBezTo>
                    <a:pt x="393" y="2157"/>
                    <a:pt x="1" y="4135"/>
                    <a:pt x="1813" y="4135"/>
                  </a:cubicBezTo>
                  <a:lnTo>
                    <a:pt x="1838" y="4135"/>
                  </a:lnTo>
                  <a:cubicBezTo>
                    <a:pt x="2050" y="4135"/>
                    <a:pt x="2034" y="4193"/>
                    <a:pt x="2076" y="4193"/>
                  </a:cubicBezTo>
                  <a:cubicBezTo>
                    <a:pt x="2105" y="4193"/>
                    <a:pt x="2164" y="4164"/>
                    <a:pt x="2357" y="4062"/>
                  </a:cubicBezTo>
                  <a:cubicBezTo>
                    <a:pt x="2357" y="4062"/>
                    <a:pt x="2357" y="2943"/>
                    <a:pt x="2430" y="2773"/>
                  </a:cubicBezTo>
                  <a:cubicBezTo>
                    <a:pt x="2600" y="2335"/>
                    <a:pt x="2794" y="1898"/>
                    <a:pt x="3094" y="1654"/>
                  </a:cubicBezTo>
                  <a:lnTo>
                    <a:pt x="3321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050;p58">
              <a:extLst>
                <a:ext uri="{FF2B5EF4-FFF2-40B4-BE49-F238E27FC236}">
                  <a16:creationId xmlns:a16="http://schemas.microsoft.com/office/drawing/2014/main" id="{F66F6294-F466-4004-B73B-90BDD96C68F7}"/>
                </a:ext>
              </a:extLst>
            </p:cNvPr>
            <p:cNvSpPr/>
            <p:nvPr/>
          </p:nvSpPr>
          <p:spPr>
            <a:xfrm>
              <a:off x="1621254" y="3078230"/>
              <a:ext cx="20949" cy="41606"/>
            </a:xfrm>
            <a:custGeom>
              <a:avLst/>
              <a:gdLst/>
              <a:ahLst/>
              <a:cxnLst/>
              <a:rect l="l" t="t" r="r" b="b"/>
              <a:pathLst>
                <a:path w="715" h="1420" extrusionOk="0">
                  <a:moveTo>
                    <a:pt x="390" y="0"/>
                  </a:moveTo>
                  <a:cubicBezTo>
                    <a:pt x="390" y="0"/>
                    <a:pt x="1" y="900"/>
                    <a:pt x="479" y="1419"/>
                  </a:cubicBezTo>
                  <a:lnTo>
                    <a:pt x="479" y="1395"/>
                  </a:lnTo>
                  <a:cubicBezTo>
                    <a:pt x="479" y="1354"/>
                    <a:pt x="487" y="1314"/>
                    <a:pt x="503" y="1273"/>
                  </a:cubicBezTo>
                  <a:cubicBezTo>
                    <a:pt x="568" y="1103"/>
                    <a:pt x="641" y="941"/>
                    <a:pt x="714" y="787"/>
                  </a:cubicBezTo>
                  <a:lnTo>
                    <a:pt x="390" y="0"/>
                  </a:ln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051;p58">
              <a:extLst>
                <a:ext uri="{FF2B5EF4-FFF2-40B4-BE49-F238E27FC236}">
                  <a16:creationId xmlns:a16="http://schemas.microsoft.com/office/drawing/2014/main" id="{83B6D35F-BCDD-4198-9643-9F934CFAC8EB}"/>
                </a:ext>
              </a:extLst>
            </p:cNvPr>
            <p:cNvSpPr/>
            <p:nvPr/>
          </p:nvSpPr>
          <p:spPr>
            <a:xfrm>
              <a:off x="1337631" y="3087957"/>
              <a:ext cx="306214" cy="383478"/>
            </a:xfrm>
            <a:custGeom>
              <a:avLst/>
              <a:gdLst/>
              <a:ahLst/>
              <a:cxnLst/>
              <a:rect l="l" t="t" r="r" b="b"/>
              <a:pathLst>
                <a:path w="10451" h="13088" extrusionOk="0">
                  <a:moveTo>
                    <a:pt x="8357" y="0"/>
                  </a:moveTo>
                  <a:cubicBezTo>
                    <a:pt x="7462" y="0"/>
                    <a:pt x="5965" y="1143"/>
                    <a:pt x="5773" y="1306"/>
                  </a:cubicBezTo>
                  <a:cubicBezTo>
                    <a:pt x="3446" y="3301"/>
                    <a:pt x="1289" y="8968"/>
                    <a:pt x="89" y="9973"/>
                  </a:cubicBezTo>
                  <a:cubicBezTo>
                    <a:pt x="1" y="10045"/>
                    <a:pt x="3304" y="13088"/>
                    <a:pt x="5887" y="13088"/>
                  </a:cubicBezTo>
                  <a:cubicBezTo>
                    <a:pt x="5914" y="13088"/>
                    <a:pt x="5941" y="13087"/>
                    <a:pt x="5967" y="13087"/>
                  </a:cubicBezTo>
                  <a:cubicBezTo>
                    <a:pt x="6697" y="13070"/>
                    <a:pt x="7029" y="12641"/>
                    <a:pt x="7029" y="12641"/>
                  </a:cubicBezTo>
                  <a:cubicBezTo>
                    <a:pt x="7678" y="10833"/>
                    <a:pt x="8051" y="10200"/>
                    <a:pt x="8732" y="9098"/>
                  </a:cubicBezTo>
                  <a:cubicBezTo>
                    <a:pt x="9543" y="7784"/>
                    <a:pt x="10062" y="6309"/>
                    <a:pt x="10248" y="4776"/>
                  </a:cubicBezTo>
                  <a:cubicBezTo>
                    <a:pt x="10248" y="4776"/>
                    <a:pt x="10451" y="2384"/>
                    <a:pt x="10273" y="2092"/>
                  </a:cubicBezTo>
                  <a:cubicBezTo>
                    <a:pt x="9478" y="1638"/>
                    <a:pt x="8878" y="901"/>
                    <a:pt x="8594" y="33"/>
                  </a:cubicBezTo>
                  <a:cubicBezTo>
                    <a:pt x="8522" y="11"/>
                    <a:pt x="8442" y="0"/>
                    <a:pt x="8357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052;p58">
              <a:extLst>
                <a:ext uri="{FF2B5EF4-FFF2-40B4-BE49-F238E27FC236}">
                  <a16:creationId xmlns:a16="http://schemas.microsoft.com/office/drawing/2014/main" id="{5A070D7B-F4B1-416C-83F9-BD18A1863902}"/>
                </a:ext>
              </a:extLst>
            </p:cNvPr>
            <p:cNvSpPr/>
            <p:nvPr/>
          </p:nvSpPr>
          <p:spPr>
            <a:xfrm>
              <a:off x="1618411" y="3009024"/>
              <a:ext cx="72869" cy="105304"/>
            </a:xfrm>
            <a:custGeom>
              <a:avLst/>
              <a:gdLst/>
              <a:ahLst/>
              <a:cxnLst/>
              <a:rect l="l" t="t" r="r" b="b"/>
              <a:pathLst>
                <a:path w="2487" h="3594" extrusionOk="0">
                  <a:moveTo>
                    <a:pt x="1177" y="0"/>
                  </a:moveTo>
                  <a:cubicBezTo>
                    <a:pt x="1077" y="0"/>
                    <a:pt x="979" y="12"/>
                    <a:pt x="884" y="35"/>
                  </a:cubicBezTo>
                  <a:cubicBezTo>
                    <a:pt x="446" y="141"/>
                    <a:pt x="17" y="262"/>
                    <a:pt x="9" y="716"/>
                  </a:cubicBezTo>
                  <a:cubicBezTo>
                    <a:pt x="0" y="1657"/>
                    <a:pt x="300" y="3400"/>
                    <a:pt x="1492" y="3587"/>
                  </a:cubicBezTo>
                  <a:cubicBezTo>
                    <a:pt x="1524" y="3591"/>
                    <a:pt x="1554" y="3594"/>
                    <a:pt x="1584" y="3594"/>
                  </a:cubicBezTo>
                  <a:cubicBezTo>
                    <a:pt x="2465" y="3594"/>
                    <a:pt x="2465" y="1551"/>
                    <a:pt x="2465" y="1551"/>
                  </a:cubicBezTo>
                  <a:cubicBezTo>
                    <a:pt x="2486" y="474"/>
                    <a:pt x="1807" y="0"/>
                    <a:pt x="1177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053;p58">
              <a:extLst>
                <a:ext uri="{FF2B5EF4-FFF2-40B4-BE49-F238E27FC236}">
                  <a16:creationId xmlns:a16="http://schemas.microsoft.com/office/drawing/2014/main" id="{31F17782-7C1F-441E-B2AF-F470D015FC37}"/>
                </a:ext>
              </a:extLst>
            </p:cNvPr>
            <p:cNvSpPr/>
            <p:nvPr/>
          </p:nvSpPr>
          <p:spPr>
            <a:xfrm>
              <a:off x="1598224" y="3000351"/>
              <a:ext cx="90508" cy="72224"/>
            </a:xfrm>
            <a:custGeom>
              <a:avLst/>
              <a:gdLst/>
              <a:ahLst/>
              <a:cxnLst/>
              <a:rect l="l" t="t" r="r" b="b"/>
              <a:pathLst>
                <a:path w="3089" h="2465" extrusionOk="0">
                  <a:moveTo>
                    <a:pt x="1464" y="0"/>
                  </a:moveTo>
                  <a:cubicBezTo>
                    <a:pt x="1409" y="0"/>
                    <a:pt x="1353" y="2"/>
                    <a:pt x="1298" y="7"/>
                  </a:cubicBezTo>
                  <a:cubicBezTo>
                    <a:pt x="649" y="39"/>
                    <a:pt x="130" y="558"/>
                    <a:pt x="98" y="1207"/>
                  </a:cubicBezTo>
                  <a:cubicBezTo>
                    <a:pt x="0" y="2261"/>
                    <a:pt x="827" y="2464"/>
                    <a:pt x="827" y="2464"/>
                  </a:cubicBezTo>
                  <a:cubicBezTo>
                    <a:pt x="827" y="2464"/>
                    <a:pt x="838" y="2465"/>
                    <a:pt x="858" y="2465"/>
                  </a:cubicBezTo>
                  <a:cubicBezTo>
                    <a:pt x="1005" y="2465"/>
                    <a:pt x="1632" y="2396"/>
                    <a:pt x="2003" y="1256"/>
                  </a:cubicBezTo>
                  <a:cubicBezTo>
                    <a:pt x="2241" y="1323"/>
                    <a:pt x="2430" y="1352"/>
                    <a:pt x="2577" y="1352"/>
                  </a:cubicBezTo>
                  <a:cubicBezTo>
                    <a:pt x="3052" y="1352"/>
                    <a:pt x="3089" y="1045"/>
                    <a:pt x="2903" y="704"/>
                  </a:cubicBezTo>
                  <a:cubicBezTo>
                    <a:pt x="2679" y="294"/>
                    <a:pt x="2098" y="0"/>
                    <a:pt x="1464" y="0"/>
                  </a:cubicBezTo>
                  <a:close/>
                </a:path>
              </a:pathLst>
            </a:custGeom>
            <a:solidFill>
              <a:srgbClr val="2F3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054;p58">
              <a:extLst>
                <a:ext uri="{FF2B5EF4-FFF2-40B4-BE49-F238E27FC236}">
                  <a16:creationId xmlns:a16="http://schemas.microsoft.com/office/drawing/2014/main" id="{3C580186-2E63-4E4E-95F3-7A4A67B981F3}"/>
                </a:ext>
              </a:extLst>
            </p:cNvPr>
            <p:cNvSpPr/>
            <p:nvPr/>
          </p:nvSpPr>
          <p:spPr>
            <a:xfrm>
              <a:off x="1613196" y="3058980"/>
              <a:ext cx="24260" cy="24143"/>
            </a:xfrm>
            <a:custGeom>
              <a:avLst/>
              <a:gdLst/>
              <a:ahLst/>
              <a:cxnLst/>
              <a:rect l="l" t="t" r="r" b="b"/>
              <a:pathLst>
                <a:path w="828" h="824" extrusionOk="0">
                  <a:moveTo>
                    <a:pt x="325" y="0"/>
                  </a:moveTo>
                  <a:cubicBezTo>
                    <a:pt x="272" y="0"/>
                    <a:pt x="222" y="13"/>
                    <a:pt x="178" y="41"/>
                  </a:cubicBezTo>
                  <a:cubicBezTo>
                    <a:pt x="16" y="146"/>
                    <a:pt x="0" y="390"/>
                    <a:pt x="138" y="592"/>
                  </a:cubicBezTo>
                  <a:cubicBezTo>
                    <a:pt x="230" y="737"/>
                    <a:pt x="376" y="823"/>
                    <a:pt x="508" y="823"/>
                  </a:cubicBezTo>
                  <a:cubicBezTo>
                    <a:pt x="561" y="823"/>
                    <a:pt x="612" y="809"/>
                    <a:pt x="657" y="779"/>
                  </a:cubicBezTo>
                  <a:cubicBezTo>
                    <a:pt x="811" y="682"/>
                    <a:pt x="827" y="430"/>
                    <a:pt x="697" y="228"/>
                  </a:cubicBezTo>
                  <a:cubicBezTo>
                    <a:pt x="599" y="83"/>
                    <a:pt x="455" y="0"/>
                    <a:pt x="325" y="0"/>
                  </a:cubicBezTo>
                  <a:close/>
                </a:path>
              </a:pathLst>
            </a:custGeom>
            <a:solidFill>
              <a:srgbClr val="F5A3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055;p58">
              <a:extLst>
                <a:ext uri="{FF2B5EF4-FFF2-40B4-BE49-F238E27FC236}">
                  <a16:creationId xmlns:a16="http://schemas.microsoft.com/office/drawing/2014/main" id="{5B55220F-8F48-407A-826A-848ACB725AB8}"/>
                </a:ext>
              </a:extLst>
            </p:cNvPr>
            <p:cNvSpPr/>
            <p:nvPr/>
          </p:nvSpPr>
          <p:spPr>
            <a:xfrm>
              <a:off x="1492041" y="3147231"/>
              <a:ext cx="267743" cy="277530"/>
            </a:xfrm>
            <a:custGeom>
              <a:avLst/>
              <a:gdLst/>
              <a:ahLst/>
              <a:cxnLst/>
              <a:rect l="l" t="t" r="r" b="b"/>
              <a:pathLst>
                <a:path w="9138" h="9472" extrusionOk="0">
                  <a:moveTo>
                    <a:pt x="1073" y="1"/>
                  </a:moveTo>
                  <a:cubicBezTo>
                    <a:pt x="913" y="1"/>
                    <a:pt x="747" y="48"/>
                    <a:pt x="576" y="151"/>
                  </a:cubicBezTo>
                  <a:cubicBezTo>
                    <a:pt x="187" y="378"/>
                    <a:pt x="0" y="767"/>
                    <a:pt x="235" y="1253"/>
                  </a:cubicBezTo>
                  <a:cubicBezTo>
                    <a:pt x="868" y="2575"/>
                    <a:pt x="1946" y="8242"/>
                    <a:pt x="2838" y="8842"/>
                  </a:cubicBezTo>
                  <a:cubicBezTo>
                    <a:pt x="3641" y="9391"/>
                    <a:pt x="5894" y="9472"/>
                    <a:pt x="7440" y="9472"/>
                  </a:cubicBezTo>
                  <a:cubicBezTo>
                    <a:pt x="8017" y="9472"/>
                    <a:pt x="8496" y="9460"/>
                    <a:pt x="8765" y="9458"/>
                  </a:cubicBezTo>
                  <a:lnTo>
                    <a:pt x="9138" y="8526"/>
                  </a:lnTo>
                  <a:cubicBezTo>
                    <a:pt x="9138" y="8526"/>
                    <a:pt x="5419" y="7458"/>
                    <a:pt x="4252" y="7458"/>
                  </a:cubicBezTo>
                  <a:cubicBezTo>
                    <a:pt x="4203" y="7458"/>
                    <a:pt x="4158" y="7460"/>
                    <a:pt x="4119" y="7464"/>
                  </a:cubicBezTo>
                  <a:cubicBezTo>
                    <a:pt x="4119" y="7464"/>
                    <a:pt x="3076" y="1"/>
                    <a:pt x="1073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056;p58">
              <a:extLst>
                <a:ext uri="{FF2B5EF4-FFF2-40B4-BE49-F238E27FC236}">
                  <a16:creationId xmlns:a16="http://schemas.microsoft.com/office/drawing/2014/main" id="{88047523-761D-4739-8A53-71BC1376FE1B}"/>
                </a:ext>
              </a:extLst>
            </p:cNvPr>
            <p:cNvSpPr/>
            <p:nvPr/>
          </p:nvSpPr>
          <p:spPr>
            <a:xfrm>
              <a:off x="1482519" y="3128098"/>
              <a:ext cx="129506" cy="188985"/>
            </a:xfrm>
            <a:custGeom>
              <a:avLst/>
              <a:gdLst/>
              <a:ahLst/>
              <a:cxnLst/>
              <a:rect l="l" t="t" r="r" b="b"/>
              <a:pathLst>
                <a:path w="4420" h="6450" extrusionOk="0">
                  <a:moveTo>
                    <a:pt x="1749" y="1"/>
                  </a:moveTo>
                  <a:cubicBezTo>
                    <a:pt x="1507" y="1"/>
                    <a:pt x="1245" y="90"/>
                    <a:pt x="974" y="285"/>
                  </a:cubicBezTo>
                  <a:cubicBezTo>
                    <a:pt x="974" y="285"/>
                    <a:pt x="1" y="1047"/>
                    <a:pt x="317" y="1849"/>
                  </a:cubicBezTo>
                  <a:lnTo>
                    <a:pt x="1233" y="6349"/>
                  </a:lnTo>
                  <a:cubicBezTo>
                    <a:pt x="1434" y="6421"/>
                    <a:pt x="1668" y="6450"/>
                    <a:pt x="1916" y="6450"/>
                  </a:cubicBezTo>
                  <a:cubicBezTo>
                    <a:pt x="3024" y="6450"/>
                    <a:pt x="4420" y="5871"/>
                    <a:pt x="4420" y="5871"/>
                  </a:cubicBezTo>
                  <a:cubicBezTo>
                    <a:pt x="4420" y="5871"/>
                    <a:pt x="3487" y="2668"/>
                    <a:pt x="2944" y="1104"/>
                  </a:cubicBezTo>
                  <a:cubicBezTo>
                    <a:pt x="2705" y="421"/>
                    <a:pt x="2273" y="1"/>
                    <a:pt x="1749" y="1"/>
                  </a:cubicBezTo>
                  <a:close/>
                </a:path>
              </a:pathLst>
            </a:custGeom>
            <a:solidFill>
              <a:srgbClr val="EF7F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057;p58">
              <a:extLst>
                <a:ext uri="{FF2B5EF4-FFF2-40B4-BE49-F238E27FC236}">
                  <a16:creationId xmlns:a16="http://schemas.microsoft.com/office/drawing/2014/main" id="{D5E2B11D-6E66-4E57-8908-58CF5C4A0D0A}"/>
                </a:ext>
              </a:extLst>
            </p:cNvPr>
            <p:cNvSpPr/>
            <p:nvPr/>
          </p:nvSpPr>
          <p:spPr>
            <a:xfrm>
              <a:off x="1734585" y="3393936"/>
              <a:ext cx="120218" cy="69881"/>
            </a:xfrm>
            <a:custGeom>
              <a:avLst/>
              <a:gdLst/>
              <a:ahLst/>
              <a:cxnLst/>
              <a:rect l="l" t="t" r="r" b="b"/>
              <a:pathLst>
                <a:path w="4103" h="2385" extrusionOk="0">
                  <a:moveTo>
                    <a:pt x="2003" y="0"/>
                  </a:moveTo>
                  <a:lnTo>
                    <a:pt x="568" y="57"/>
                  </a:lnTo>
                  <a:lnTo>
                    <a:pt x="0" y="1038"/>
                  </a:lnTo>
                  <a:cubicBezTo>
                    <a:pt x="409" y="1205"/>
                    <a:pt x="881" y="1262"/>
                    <a:pt x="1336" y="1262"/>
                  </a:cubicBezTo>
                  <a:cubicBezTo>
                    <a:pt x="2315" y="1262"/>
                    <a:pt x="3211" y="998"/>
                    <a:pt x="3211" y="998"/>
                  </a:cubicBezTo>
                  <a:cubicBezTo>
                    <a:pt x="3576" y="2319"/>
                    <a:pt x="4007" y="2385"/>
                    <a:pt x="4089" y="2385"/>
                  </a:cubicBezTo>
                  <a:cubicBezTo>
                    <a:pt x="4098" y="2385"/>
                    <a:pt x="4103" y="2384"/>
                    <a:pt x="4103" y="2384"/>
                  </a:cubicBezTo>
                  <a:cubicBezTo>
                    <a:pt x="4103" y="2384"/>
                    <a:pt x="4062" y="714"/>
                    <a:pt x="4046" y="536"/>
                  </a:cubicBezTo>
                  <a:cubicBezTo>
                    <a:pt x="4030" y="365"/>
                    <a:pt x="2003" y="0"/>
                    <a:pt x="2003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058;p58">
              <a:extLst>
                <a:ext uri="{FF2B5EF4-FFF2-40B4-BE49-F238E27FC236}">
                  <a16:creationId xmlns:a16="http://schemas.microsoft.com/office/drawing/2014/main" id="{E89A4438-D71A-444F-9704-7311E0E1338D}"/>
                </a:ext>
              </a:extLst>
            </p:cNvPr>
            <p:cNvSpPr/>
            <p:nvPr/>
          </p:nvSpPr>
          <p:spPr>
            <a:xfrm>
              <a:off x="1595352" y="2997450"/>
              <a:ext cx="101583" cy="82948"/>
            </a:xfrm>
            <a:custGeom>
              <a:avLst/>
              <a:gdLst/>
              <a:ahLst/>
              <a:cxnLst/>
              <a:rect l="l" t="t" r="r" b="b"/>
              <a:pathLst>
                <a:path w="3467" h="2831" extrusionOk="0">
                  <a:moveTo>
                    <a:pt x="1647" y="1"/>
                  </a:moveTo>
                  <a:cubicBezTo>
                    <a:pt x="682" y="1"/>
                    <a:pt x="220" y="463"/>
                    <a:pt x="139" y="1274"/>
                  </a:cubicBezTo>
                  <a:cubicBezTo>
                    <a:pt x="1" y="2595"/>
                    <a:pt x="917" y="2830"/>
                    <a:pt x="917" y="2830"/>
                  </a:cubicBezTo>
                  <a:cubicBezTo>
                    <a:pt x="917" y="2830"/>
                    <a:pt x="1282" y="2717"/>
                    <a:pt x="1793" y="1095"/>
                  </a:cubicBezTo>
                  <a:cubicBezTo>
                    <a:pt x="2351" y="1258"/>
                    <a:pt x="2806" y="1370"/>
                    <a:pt x="3086" y="1370"/>
                  </a:cubicBezTo>
                  <a:cubicBezTo>
                    <a:pt x="3363" y="1370"/>
                    <a:pt x="3466" y="1260"/>
                    <a:pt x="3325" y="982"/>
                  </a:cubicBezTo>
                  <a:cubicBezTo>
                    <a:pt x="2985" y="374"/>
                    <a:pt x="2344" y="1"/>
                    <a:pt x="1647" y="1"/>
                  </a:cubicBez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059;p58">
              <a:extLst>
                <a:ext uri="{FF2B5EF4-FFF2-40B4-BE49-F238E27FC236}">
                  <a16:creationId xmlns:a16="http://schemas.microsoft.com/office/drawing/2014/main" id="{9D54477D-AA2E-4605-9C17-32EEEA059791}"/>
                </a:ext>
              </a:extLst>
            </p:cNvPr>
            <p:cNvSpPr/>
            <p:nvPr/>
          </p:nvSpPr>
          <p:spPr>
            <a:xfrm>
              <a:off x="1647858" y="3022150"/>
              <a:ext cx="60944" cy="23528"/>
            </a:xfrm>
            <a:custGeom>
              <a:avLst/>
              <a:gdLst/>
              <a:ahLst/>
              <a:cxnLst/>
              <a:rect l="l" t="t" r="r" b="b"/>
              <a:pathLst>
                <a:path w="2080" h="803" extrusionOk="0">
                  <a:moveTo>
                    <a:pt x="33" y="1"/>
                  </a:moveTo>
                  <a:lnTo>
                    <a:pt x="1" y="252"/>
                  </a:lnTo>
                  <a:cubicBezTo>
                    <a:pt x="905" y="472"/>
                    <a:pt x="1677" y="803"/>
                    <a:pt x="1953" y="803"/>
                  </a:cubicBezTo>
                  <a:cubicBezTo>
                    <a:pt x="2043" y="803"/>
                    <a:pt x="2080" y="768"/>
                    <a:pt x="2052" y="682"/>
                  </a:cubicBezTo>
                  <a:cubicBezTo>
                    <a:pt x="1979" y="487"/>
                    <a:pt x="33" y="1"/>
                    <a:pt x="33" y="1"/>
                  </a:cubicBez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060;p58">
              <a:extLst>
                <a:ext uri="{FF2B5EF4-FFF2-40B4-BE49-F238E27FC236}">
                  <a16:creationId xmlns:a16="http://schemas.microsoft.com/office/drawing/2014/main" id="{1BE494C3-416D-4430-9296-8CD77C831B78}"/>
                </a:ext>
              </a:extLst>
            </p:cNvPr>
            <p:cNvSpPr/>
            <p:nvPr/>
          </p:nvSpPr>
          <p:spPr>
            <a:xfrm>
              <a:off x="1643580" y="3004218"/>
              <a:ext cx="47788" cy="26692"/>
            </a:xfrm>
            <a:custGeom>
              <a:avLst/>
              <a:gdLst/>
              <a:ahLst/>
              <a:cxnLst/>
              <a:rect l="l" t="t" r="r" b="b"/>
              <a:pathLst>
                <a:path w="1631" h="911" extrusionOk="0">
                  <a:moveTo>
                    <a:pt x="301" y="0"/>
                  </a:moveTo>
                  <a:cubicBezTo>
                    <a:pt x="182" y="0"/>
                    <a:pt x="77" y="77"/>
                    <a:pt x="41" y="191"/>
                  </a:cubicBezTo>
                  <a:cubicBezTo>
                    <a:pt x="1" y="321"/>
                    <a:pt x="66" y="475"/>
                    <a:pt x="204" y="524"/>
                  </a:cubicBezTo>
                  <a:cubicBezTo>
                    <a:pt x="948" y="818"/>
                    <a:pt x="1306" y="911"/>
                    <a:pt x="1466" y="911"/>
                  </a:cubicBezTo>
                  <a:cubicBezTo>
                    <a:pt x="1530" y="911"/>
                    <a:pt x="1562" y="896"/>
                    <a:pt x="1574" y="872"/>
                  </a:cubicBezTo>
                  <a:cubicBezTo>
                    <a:pt x="1631" y="775"/>
                    <a:pt x="1306" y="467"/>
                    <a:pt x="1112" y="329"/>
                  </a:cubicBezTo>
                  <a:cubicBezTo>
                    <a:pt x="885" y="167"/>
                    <a:pt x="625" y="53"/>
                    <a:pt x="349" y="5"/>
                  </a:cubicBezTo>
                  <a:cubicBezTo>
                    <a:pt x="333" y="2"/>
                    <a:pt x="317" y="0"/>
                    <a:pt x="301" y="0"/>
                  </a:cubicBez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61;p58">
              <a:extLst>
                <a:ext uri="{FF2B5EF4-FFF2-40B4-BE49-F238E27FC236}">
                  <a16:creationId xmlns:a16="http://schemas.microsoft.com/office/drawing/2014/main" id="{4A17D08C-E1C6-4425-B276-421D6CF82890}"/>
                </a:ext>
              </a:extLst>
            </p:cNvPr>
            <p:cNvSpPr/>
            <p:nvPr/>
          </p:nvSpPr>
          <p:spPr>
            <a:xfrm>
              <a:off x="1725297" y="3963349"/>
              <a:ext cx="317172" cy="209788"/>
            </a:xfrm>
            <a:custGeom>
              <a:avLst/>
              <a:gdLst/>
              <a:ahLst/>
              <a:cxnLst/>
              <a:rect l="l" t="t" r="r" b="b"/>
              <a:pathLst>
                <a:path w="10825" h="7160" extrusionOk="0">
                  <a:moveTo>
                    <a:pt x="3625" y="1"/>
                  </a:moveTo>
                  <a:lnTo>
                    <a:pt x="2652" y="1030"/>
                  </a:lnTo>
                  <a:lnTo>
                    <a:pt x="1" y="7160"/>
                  </a:lnTo>
                  <a:lnTo>
                    <a:pt x="1363" y="7095"/>
                  </a:lnTo>
                  <a:lnTo>
                    <a:pt x="10671" y="1217"/>
                  </a:lnTo>
                  <a:lnTo>
                    <a:pt x="10825" y="187"/>
                  </a:lnTo>
                  <a:lnTo>
                    <a:pt x="36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62;p58">
              <a:extLst>
                <a:ext uri="{FF2B5EF4-FFF2-40B4-BE49-F238E27FC236}">
                  <a16:creationId xmlns:a16="http://schemas.microsoft.com/office/drawing/2014/main" id="{D804FF60-3CA1-4FFE-83B8-7350A07D594E}"/>
                </a:ext>
              </a:extLst>
            </p:cNvPr>
            <p:cNvSpPr/>
            <p:nvPr/>
          </p:nvSpPr>
          <p:spPr>
            <a:xfrm>
              <a:off x="1848591" y="3557312"/>
              <a:ext cx="85087" cy="155759"/>
            </a:xfrm>
            <a:custGeom>
              <a:avLst/>
              <a:gdLst/>
              <a:ahLst/>
              <a:cxnLst/>
              <a:rect l="l" t="t" r="r" b="b"/>
              <a:pathLst>
                <a:path w="2904" h="5316" extrusionOk="0">
                  <a:moveTo>
                    <a:pt x="1562" y="1"/>
                  </a:moveTo>
                  <a:cubicBezTo>
                    <a:pt x="1550" y="1"/>
                    <a:pt x="1538" y="1"/>
                    <a:pt x="1525" y="3"/>
                  </a:cubicBezTo>
                  <a:lnTo>
                    <a:pt x="787" y="84"/>
                  </a:lnTo>
                  <a:cubicBezTo>
                    <a:pt x="277" y="140"/>
                    <a:pt x="1" y="1357"/>
                    <a:pt x="163" y="2800"/>
                  </a:cubicBezTo>
                  <a:cubicBezTo>
                    <a:pt x="321" y="4216"/>
                    <a:pt x="842" y="5315"/>
                    <a:pt x="1342" y="5315"/>
                  </a:cubicBezTo>
                  <a:cubicBezTo>
                    <a:pt x="1354" y="5315"/>
                    <a:pt x="1367" y="5315"/>
                    <a:pt x="1379" y="5313"/>
                  </a:cubicBezTo>
                  <a:lnTo>
                    <a:pt x="2117" y="5232"/>
                  </a:lnTo>
                  <a:cubicBezTo>
                    <a:pt x="2620" y="5175"/>
                    <a:pt x="2903" y="3959"/>
                    <a:pt x="2741" y="2516"/>
                  </a:cubicBezTo>
                  <a:cubicBezTo>
                    <a:pt x="2583" y="1100"/>
                    <a:pt x="2062" y="1"/>
                    <a:pt x="1562" y="1"/>
                  </a:cubicBezTo>
                  <a:close/>
                </a:path>
              </a:pathLst>
            </a:custGeom>
            <a:solidFill>
              <a:srgbClr val="2F32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63;p58">
              <a:extLst>
                <a:ext uri="{FF2B5EF4-FFF2-40B4-BE49-F238E27FC236}">
                  <a16:creationId xmlns:a16="http://schemas.microsoft.com/office/drawing/2014/main" id="{8AF68E34-681D-4949-88C7-49182E954BE6}"/>
                </a:ext>
              </a:extLst>
            </p:cNvPr>
            <p:cNvSpPr/>
            <p:nvPr/>
          </p:nvSpPr>
          <p:spPr>
            <a:xfrm>
              <a:off x="1881846" y="3556638"/>
              <a:ext cx="51832" cy="153532"/>
            </a:xfrm>
            <a:custGeom>
              <a:avLst/>
              <a:gdLst/>
              <a:ahLst/>
              <a:cxnLst/>
              <a:rect l="l" t="t" r="r" b="b"/>
              <a:pathLst>
                <a:path w="1769" h="5240" extrusionOk="0">
                  <a:moveTo>
                    <a:pt x="614" y="0"/>
                  </a:moveTo>
                  <a:cubicBezTo>
                    <a:pt x="607" y="0"/>
                    <a:pt x="600" y="1"/>
                    <a:pt x="593" y="1"/>
                  </a:cubicBezTo>
                  <a:cubicBezTo>
                    <a:pt x="196" y="50"/>
                    <a:pt x="1" y="1258"/>
                    <a:pt x="163" y="2701"/>
                  </a:cubicBezTo>
                  <a:cubicBezTo>
                    <a:pt x="322" y="4119"/>
                    <a:pt x="764" y="5240"/>
                    <a:pt x="1156" y="5240"/>
                  </a:cubicBezTo>
                  <a:cubicBezTo>
                    <a:pt x="1163" y="5240"/>
                    <a:pt x="1170" y="5240"/>
                    <a:pt x="1177" y="5239"/>
                  </a:cubicBezTo>
                  <a:cubicBezTo>
                    <a:pt x="1574" y="5190"/>
                    <a:pt x="1768" y="3982"/>
                    <a:pt x="1606" y="2539"/>
                  </a:cubicBezTo>
                  <a:cubicBezTo>
                    <a:pt x="1439" y="1113"/>
                    <a:pt x="1006" y="0"/>
                    <a:pt x="614" y="0"/>
                  </a:cubicBezTo>
                  <a:close/>
                </a:path>
              </a:pathLst>
            </a:custGeom>
            <a:solidFill>
              <a:srgbClr val="EAE0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64;p58">
              <a:extLst>
                <a:ext uri="{FF2B5EF4-FFF2-40B4-BE49-F238E27FC236}">
                  <a16:creationId xmlns:a16="http://schemas.microsoft.com/office/drawing/2014/main" id="{6467004A-30FF-4580-B73F-5BF1FD457317}"/>
                </a:ext>
              </a:extLst>
            </p:cNvPr>
            <p:cNvSpPr/>
            <p:nvPr/>
          </p:nvSpPr>
          <p:spPr>
            <a:xfrm>
              <a:off x="944691" y="3785675"/>
              <a:ext cx="239967" cy="56080"/>
            </a:xfrm>
            <a:custGeom>
              <a:avLst/>
              <a:gdLst/>
              <a:ahLst/>
              <a:cxnLst/>
              <a:rect l="l" t="t" r="r" b="b"/>
              <a:pathLst>
                <a:path w="8190" h="1914" extrusionOk="0">
                  <a:moveTo>
                    <a:pt x="4095" y="0"/>
                  </a:moveTo>
                  <a:cubicBezTo>
                    <a:pt x="1833" y="0"/>
                    <a:pt x="1" y="430"/>
                    <a:pt x="1" y="957"/>
                  </a:cubicBezTo>
                  <a:cubicBezTo>
                    <a:pt x="1" y="1484"/>
                    <a:pt x="1833" y="1914"/>
                    <a:pt x="4095" y="1914"/>
                  </a:cubicBezTo>
                  <a:cubicBezTo>
                    <a:pt x="6357" y="1914"/>
                    <a:pt x="8190" y="1484"/>
                    <a:pt x="8190" y="957"/>
                  </a:cubicBezTo>
                  <a:cubicBezTo>
                    <a:pt x="8190" y="430"/>
                    <a:pt x="6357" y="0"/>
                    <a:pt x="4095" y="0"/>
                  </a:cubicBez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65;p58">
              <a:extLst>
                <a:ext uri="{FF2B5EF4-FFF2-40B4-BE49-F238E27FC236}">
                  <a16:creationId xmlns:a16="http://schemas.microsoft.com/office/drawing/2014/main" id="{47D8CCBD-1A23-4C09-A7DA-A3DD186034E8}"/>
                </a:ext>
              </a:extLst>
            </p:cNvPr>
            <p:cNvSpPr/>
            <p:nvPr/>
          </p:nvSpPr>
          <p:spPr>
            <a:xfrm>
              <a:off x="1961454" y="3885705"/>
              <a:ext cx="70086" cy="66775"/>
            </a:xfrm>
            <a:custGeom>
              <a:avLst/>
              <a:gdLst/>
              <a:ahLst/>
              <a:cxnLst/>
              <a:rect l="l" t="t" r="r" b="b"/>
              <a:pathLst>
                <a:path w="2392" h="2279" extrusionOk="0">
                  <a:moveTo>
                    <a:pt x="538" y="0"/>
                  </a:moveTo>
                  <a:cubicBezTo>
                    <a:pt x="434" y="0"/>
                    <a:pt x="344" y="29"/>
                    <a:pt x="276" y="89"/>
                  </a:cubicBezTo>
                  <a:cubicBezTo>
                    <a:pt x="0" y="332"/>
                    <a:pt x="187" y="997"/>
                    <a:pt x="697" y="1581"/>
                  </a:cubicBezTo>
                  <a:cubicBezTo>
                    <a:pt x="1080" y="2018"/>
                    <a:pt x="1532" y="2278"/>
                    <a:pt x="1853" y="2278"/>
                  </a:cubicBezTo>
                  <a:cubicBezTo>
                    <a:pt x="1961" y="2278"/>
                    <a:pt x="2053" y="2249"/>
                    <a:pt x="2124" y="2189"/>
                  </a:cubicBezTo>
                  <a:cubicBezTo>
                    <a:pt x="2392" y="1945"/>
                    <a:pt x="2197" y="1281"/>
                    <a:pt x="1695" y="697"/>
                  </a:cubicBezTo>
                  <a:cubicBezTo>
                    <a:pt x="1310" y="263"/>
                    <a:pt x="857" y="0"/>
                    <a:pt x="538" y="0"/>
                  </a:cubicBez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75674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p55"/>
          <p:cNvSpPr/>
          <p:nvPr/>
        </p:nvSpPr>
        <p:spPr>
          <a:xfrm>
            <a:off x="1366475" y="-61400"/>
            <a:ext cx="7747612" cy="5327940"/>
          </a:xfrm>
          <a:custGeom>
            <a:avLst/>
            <a:gdLst/>
            <a:ahLst/>
            <a:cxnLst/>
            <a:rect l="l" t="t" r="r" b="b"/>
            <a:pathLst>
              <a:path w="290799" h="200827" extrusionOk="0">
                <a:moveTo>
                  <a:pt x="0" y="200827"/>
                </a:moveTo>
                <a:cubicBezTo>
                  <a:pt x="0" y="179445"/>
                  <a:pt x="34140" y="171527"/>
                  <a:pt x="55273" y="168277"/>
                </a:cubicBezTo>
                <a:cubicBezTo>
                  <a:pt x="92532" y="162546"/>
                  <a:pt x="135180" y="160720"/>
                  <a:pt x="163670" y="136034"/>
                </a:cubicBezTo>
                <a:cubicBezTo>
                  <a:pt x="169705" y="130805"/>
                  <a:pt x="176409" y="124551"/>
                  <a:pt x="177796" y="116688"/>
                </a:cubicBezTo>
                <a:cubicBezTo>
                  <a:pt x="179677" y="106028"/>
                  <a:pt x="178359" y="92425"/>
                  <a:pt x="170426" y="85060"/>
                </a:cubicBezTo>
                <a:cubicBezTo>
                  <a:pt x="166454" y="81372"/>
                  <a:pt x="159878" y="81989"/>
                  <a:pt x="154458" y="81989"/>
                </a:cubicBezTo>
                <a:cubicBezTo>
                  <a:pt x="149258" y="81989"/>
                  <a:pt x="142952" y="81255"/>
                  <a:pt x="139104" y="84753"/>
                </a:cubicBezTo>
                <a:cubicBezTo>
                  <a:pt x="135976" y="87597"/>
                  <a:pt x="135968" y="93430"/>
                  <a:pt x="137569" y="97343"/>
                </a:cubicBezTo>
                <a:cubicBezTo>
                  <a:pt x="148184" y="123289"/>
                  <a:pt x="195740" y="130859"/>
                  <a:pt x="219558" y="116074"/>
                </a:cubicBezTo>
                <a:cubicBezTo>
                  <a:pt x="258128" y="92131"/>
                  <a:pt x="276443" y="43068"/>
                  <a:pt x="290799" y="0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1831" name="Google Shape;1831;p55"/>
          <p:cNvSpPr txBox="1">
            <a:spLocks noGrp="1"/>
          </p:cNvSpPr>
          <p:nvPr>
            <p:ph type="title"/>
          </p:nvPr>
        </p:nvSpPr>
        <p:spPr>
          <a:xfrm>
            <a:off x="1366475" y="-61400"/>
            <a:ext cx="4940136" cy="18219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HASIL DAN EVALUASI </a:t>
            </a:r>
            <a:endParaRPr dirty="0"/>
          </a:p>
        </p:txBody>
      </p:sp>
      <p:sp>
        <p:nvSpPr>
          <p:cNvPr id="1832" name="Google Shape;1832;p55"/>
          <p:cNvSpPr txBox="1">
            <a:spLocks noGrp="1"/>
          </p:cNvSpPr>
          <p:nvPr>
            <p:ph type="body" idx="1"/>
          </p:nvPr>
        </p:nvSpPr>
        <p:spPr>
          <a:xfrm>
            <a:off x="1366475" y="1760500"/>
            <a:ext cx="2442300" cy="982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Menggunakan metode </a:t>
            </a:r>
            <a:endParaRPr dirty="0"/>
          </a:p>
        </p:txBody>
      </p:sp>
      <p:grpSp>
        <p:nvGrpSpPr>
          <p:cNvPr id="1833" name="Google Shape;1833;p55"/>
          <p:cNvGrpSpPr/>
          <p:nvPr/>
        </p:nvGrpSpPr>
        <p:grpSpPr>
          <a:xfrm>
            <a:off x="4060274" y="1997656"/>
            <a:ext cx="4140122" cy="2984123"/>
            <a:chOff x="4284050" y="1348188"/>
            <a:chExt cx="3544625" cy="2554900"/>
          </a:xfrm>
        </p:grpSpPr>
        <p:sp>
          <p:nvSpPr>
            <p:cNvPr id="1834" name="Google Shape;1834;p55"/>
            <p:cNvSpPr/>
            <p:nvPr/>
          </p:nvSpPr>
          <p:spPr>
            <a:xfrm>
              <a:off x="4284050" y="1348188"/>
              <a:ext cx="3544625" cy="2554900"/>
            </a:xfrm>
            <a:custGeom>
              <a:avLst/>
              <a:gdLst/>
              <a:ahLst/>
              <a:cxnLst/>
              <a:rect l="l" t="t" r="r" b="b"/>
              <a:pathLst>
                <a:path w="141785" h="102196" extrusionOk="0">
                  <a:moveTo>
                    <a:pt x="133648" y="1"/>
                  </a:moveTo>
                  <a:lnTo>
                    <a:pt x="134492" y="50"/>
                  </a:lnTo>
                  <a:lnTo>
                    <a:pt x="136079" y="348"/>
                  </a:lnTo>
                  <a:lnTo>
                    <a:pt x="137568" y="993"/>
                  </a:lnTo>
                  <a:lnTo>
                    <a:pt x="138857" y="1886"/>
                  </a:lnTo>
                  <a:lnTo>
                    <a:pt x="139949" y="2977"/>
                  </a:lnTo>
                  <a:lnTo>
                    <a:pt x="140792" y="4267"/>
                  </a:lnTo>
                  <a:lnTo>
                    <a:pt x="141437" y="5706"/>
                  </a:lnTo>
                  <a:lnTo>
                    <a:pt x="141735" y="7293"/>
                  </a:lnTo>
                  <a:lnTo>
                    <a:pt x="141784" y="8137"/>
                  </a:lnTo>
                  <a:lnTo>
                    <a:pt x="141784" y="94109"/>
                  </a:lnTo>
                  <a:lnTo>
                    <a:pt x="141735" y="94903"/>
                  </a:lnTo>
                  <a:lnTo>
                    <a:pt x="141437" y="96540"/>
                  </a:lnTo>
                  <a:lnTo>
                    <a:pt x="140792" y="97979"/>
                  </a:lnTo>
                  <a:lnTo>
                    <a:pt x="139899" y="99269"/>
                  </a:lnTo>
                  <a:lnTo>
                    <a:pt x="138808" y="100360"/>
                  </a:lnTo>
                  <a:lnTo>
                    <a:pt x="137518" y="101253"/>
                  </a:lnTo>
                  <a:lnTo>
                    <a:pt x="136079" y="101848"/>
                  </a:lnTo>
                  <a:lnTo>
                    <a:pt x="134492" y="102196"/>
                  </a:lnTo>
                  <a:lnTo>
                    <a:pt x="133648" y="102196"/>
                  </a:lnTo>
                  <a:lnTo>
                    <a:pt x="8137" y="102196"/>
                  </a:lnTo>
                  <a:lnTo>
                    <a:pt x="7293" y="102196"/>
                  </a:lnTo>
                  <a:lnTo>
                    <a:pt x="5706" y="101848"/>
                  </a:lnTo>
                  <a:lnTo>
                    <a:pt x="4217" y="101253"/>
                  </a:lnTo>
                  <a:lnTo>
                    <a:pt x="2928" y="100360"/>
                  </a:lnTo>
                  <a:lnTo>
                    <a:pt x="1836" y="99269"/>
                  </a:lnTo>
                  <a:lnTo>
                    <a:pt x="993" y="97929"/>
                  </a:lnTo>
                  <a:lnTo>
                    <a:pt x="348" y="96491"/>
                  </a:lnTo>
                  <a:lnTo>
                    <a:pt x="50" y="94903"/>
                  </a:lnTo>
                  <a:lnTo>
                    <a:pt x="1" y="94109"/>
                  </a:lnTo>
                  <a:lnTo>
                    <a:pt x="1" y="8137"/>
                  </a:lnTo>
                  <a:lnTo>
                    <a:pt x="50" y="7293"/>
                  </a:lnTo>
                  <a:lnTo>
                    <a:pt x="348" y="5706"/>
                  </a:lnTo>
                  <a:lnTo>
                    <a:pt x="993" y="4218"/>
                  </a:lnTo>
                  <a:lnTo>
                    <a:pt x="1886" y="2928"/>
                  </a:lnTo>
                  <a:lnTo>
                    <a:pt x="2977" y="1836"/>
                  </a:lnTo>
                  <a:lnTo>
                    <a:pt x="4267" y="993"/>
                  </a:lnTo>
                  <a:lnTo>
                    <a:pt x="5706" y="348"/>
                  </a:lnTo>
                  <a:lnTo>
                    <a:pt x="7293" y="50"/>
                  </a:lnTo>
                  <a:lnTo>
                    <a:pt x="8137" y="1"/>
                  </a:lnTo>
                  <a:lnTo>
                    <a:pt x="133648" y="1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5"/>
            <p:cNvSpPr/>
            <p:nvPr/>
          </p:nvSpPr>
          <p:spPr>
            <a:xfrm>
              <a:off x="7542150" y="2311863"/>
              <a:ext cx="114125" cy="602775"/>
            </a:xfrm>
            <a:custGeom>
              <a:avLst/>
              <a:gdLst/>
              <a:ahLst/>
              <a:cxnLst/>
              <a:rect l="l" t="t" r="r" b="b"/>
              <a:pathLst>
                <a:path w="4565" h="24111" extrusionOk="0">
                  <a:moveTo>
                    <a:pt x="2283" y="0"/>
                  </a:moveTo>
                  <a:lnTo>
                    <a:pt x="2729" y="0"/>
                  </a:lnTo>
                  <a:lnTo>
                    <a:pt x="3572" y="347"/>
                  </a:lnTo>
                  <a:lnTo>
                    <a:pt x="4168" y="992"/>
                  </a:lnTo>
                  <a:lnTo>
                    <a:pt x="4515" y="1786"/>
                  </a:lnTo>
                  <a:lnTo>
                    <a:pt x="4565" y="2282"/>
                  </a:lnTo>
                  <a:lnTo>
                    <a:pt x="4565" y="21828"/>
                  </a:lnTo>
                  <a:lnTo>
                    <a:pt x="4515" y="22275"/>
                  </a:lnTo>
                  <a:lnTo>
                    <a:pt x="4217" y="23068"/>
                  </a:lnTo>
                  <a:lnTo>
                    <a:pt x="3572" y="23713"/>
                  </a:lnTo>
                  <a:lnTo>
                    <a:pt x="2729" y="24061"/>
                  </a:lnTo>
                  <a:lnTo>
                    <a:pt x="2283" y="24110"/>
                  </a:lnTo>
                  <a:lnTo>
                    <a:pt x="2283" y="24110"/>
                  </a:lnTo>
                  <a:lnTo>
                    <a:pt x="1786" y="24061"/>
                  </a:lnTo>
                  <a:lnTo>
                    <a:pt x="993" y="23713"/>
                  </a:lnTo>
                  <a:lnTo>
                    <a:pt x="348" y="23068"/>
                  </a:lnTo>
                  <a:lnTo>
                    <a:pt x="1" y="22275"/>
                  </a:lnTo>
                  <a:lnTo>
                    <a:pt x="1" y="21828"/>
                  </a:lnTo>
                  <a:lnTo>
                    <a:pt x="1" y="2233"/>
                  </a:lnTo>
                  <a:lnTo>
                    <a:pt x="50" y="1736"/>
                  </a:lnTo>
                  <a:lnTo>
                    <a:pt x="397" y="943"/>
                  </a:lnTo>
                  <a:lnTo>
                    <a:pt x="993" y="347"/>
                  </a:lnTo>
                  <a:lnTo>
                    <a:pt x="1836" y="0"/>
                  </a:lnTo>
                  <a:lnTo>
                    <a:pt x="2283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5"/>
            <p:cNvSpPr/>
            <p:nvPr/>
          </p:nvSpPr>
          <p:spPr>
            <a:xfrm>
              <a:off x="4571800" y="1514388"/>
              <a:ext cx="2872400" cy="2225000"/>
            </a:xfrm>
            <a:custGeom>
              <a:avLst/>
              <a:gdLst/>
              <a:ahLst/>
              <a:cxnLst/>
              <a:rect l="l" t="t" r="r" b="b"/>
              <a:pathLst>
                <a:path w="114896" h="89000" extrusionOk="0">
                  <a:moveTo>
                    <a:pt x="114895" y="0"/>
                  </a:moveTo>
                  <a:lnTo>
                    <a:pt x="0" y="86965"/>
                  </a:lnTo>
                  <a:lnTo>
                    <a:pt x="0" y="88999"/>
                  </a:lnTo>
                  <a:lnTo>
                    <a:pt x="114895" y="88999"/>
                  </a:lnTo>
                  <a:lnTo>
                    <a:pt x="114895" y="0"/>
                  </a:ln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5"/>
            <p:cNvSpPr/>
            <p:nvPr/>
          </p:nvSpPr>
          <p:spPr>
            <a:xfrm>
              <a:off x="4571800" y="1499513"/>
              <a:ext cx="2872400" cy="2223750"/>
            </a:xfrm>
            <a:custGeom>
              <a:avLst/>
              <a:gdLst/>
              <a:ahLst/>
              <a:cxnLst/>
              <a:rect l="l" t="t" r="r" b="b"/>
              <a:pathLst>
                <a:path w="114896" h="88950" extrusionOk="0">
                  <a:moveTo>
                    <a:pt x="0" y="0"/>
                  </a:moveTo>
                  <a:lnTo>
                    <a:pt x="114895" y="0"/>
                  </a:lnTo>
                  <a:lnTo>
                    <a:pt x="114895" y="88949"/>
                  </a:lnTo>
                  <a:lnTo>
                    <a:pt x="0" y="889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3E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38" name="Google Shape;1838;p55"/>
          <p:cNvPicPr preferRelativeResize="0"/>
          <p:nvPr/>
        </p:nvPicPr>
        <p:blipFill rotWithShape="1">
          <a:blip r:embed="rId3">
            <a:alphaModFix/>
          </a:blip>
          <a:srcRect r="4397"/>
          <a:stretch/>
        </p:blipFill>
        <p:spPr>
          <a:xfrm>
            <a:off x="4395732" y="2191778"/>
            <a:ext cx="3412800" cy="265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51"/>
          <p:cNvSpPr/>
          <p:nvPr/>
        </p:nvSpPr>
        <p:spPr>
          <a:xfrm flipH="1">
            <a:off x="5421996" y="4660847"/>
            <a:ext cx="178764" cy="93577"/>
          </a:xfrm>
          <a:custGeom>
            <a:avLst/>
            <a:gdLst/>
            <a:ahLst/>
            <a:cxnLst/>
            <a:rect l="l" t="t" r="r" b="b"/>
            <a:pathLst>
              <a:path w="2791" h="1461" extrusionOk="0">
                <a:moveTo>
                  <a:pt x="9" y="1"/>
                </a:moveTo>
                <a:lnTo>
                  <a:pt x="9" y="1"/>
                </a:lnTo>
                <a:cubicBezTo>
                  <a:pt x="1" y="9"/>
                  <a:pt x="123" y="90"/>
                  <a:pt x="293" y="244"/>
                </a:cubicBezTo>
                <a:cubicBezTo>
                  <a:pt x="520" y="447"/>
                  <a:pt x="723" y="690"/>
                  <a:pt x="885" y="949"/>
                </a:cubicBezTo>
                <a:lnTo>
                  <a:pt x="893" y="966"/>
                </a:lnTo>
                <a:lnTo>
                  <a:pt x="917" y="966"/>
                </a:lnTo>
                <a:cubicBezTo>
                  <a:pt x="1023" y="966"/>
                  <a:pt x="1136" y="966"/>
                  <a:pt x="1250" y="982"/>
                </a:cubicBezTo>
                <a:lnTo>
                  <a:pt x="2352" y="1257"/>
                </a:lnTo>
                <a:cubicBezTo>
                  <a:pt x="2617" y="1367"/>
                  <a:pt x="2770" y="1461"/>
                  <a:pt x="2788" y="1461"/>
                </a:cubicBezTo>
                <a:cubicBezTo>
                  <a:pt x="2789" y="1461"/>
                  <a:pt x="2790" y="1460"/>
                  <a:pt x="2790" y="1460"/>
                </a:cubicBezTo>
                <a:cubicBezTo>
                  <a:pt x="2758" y="1428"/>
                  <a:pt x="2725" y="1403"/>
                  <a:pt x="2693" y="1379"/>
                </a:cubicBezTo>
                <a:cubicBezTo>
                  <a:pt x="2587" y="1314"/>
                  <a:pt x="2482" y="1257"/>
                  <a:pt x="2377" y="1209"/>
                </a:cubicBezTo>
                <a:cubicBezTo>
                  <a:pt x="2020" y="1047"/>
                  <a:pt x="1639" y="949"/>
                  <a:pt x="1250" y="909"/>
                </a:cubicBezTo>
                <a:cubicBezTo>
                  <a:pt x="1144" y="894"/>
                  <a:pt x="1038" y="893"/>
                  <a:pt x="939" y="893"/>
                </a:cubicBezTo>
                <a:lnTo>
                  <a:pt x="939" y="893"/>
                </a:lnTo>
                <a:cubicBezTo>
                  <a:pt x="771" y="632"/>
                  <a:pt x="564" y="402"/>
                  <a:pt x="325" y="212"/>
                </a:cubicBezTo>
                <a:cubicBezTo>
                  <a:pt x="252" y="147"/>
                  <a:pt x="179" y="98"/>
                  <a:pt x="98" y="49"/>
                </a:cubicBezTo>
                <a:cubicBezTo>
                  <a:pt x="74" y="25"/>
                  <a:pt x="42" y="9"/>
                  <a:pt x="9" y="1"/>
                </a:cubicBezTo>
                <a:close/>
              </a:path>
            </a:pathLst>
          </a:custGeom>
          <a:solidFill>
            <a:srgbClr val="FACF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5" name="Google Shape;1665;p51"/>
          <p:cNvSpPr/>
          <p:nvPr/>
        </p:nvSpPr>
        <p:spPr>
          <a:xfrm flipH="1">
            <a:off x="5365953" y="4716250"/>
            <a:ext cx="60271" cy="34075"/>
          </a:xfrm>
          <a:custGeom>
            <a:avLst/>
            <a:gdLst/>
            <a:ahLst/>
            <a:cxnLst/>
            <a:rect l="l" t="t" r="r" b="b"/>
            <a:pathLst>
              <a:path w="941" h="532" extrusionOk="0">
                <a:moveTo>
                  <a:pt x="922" y="0"/>
                </a:moveTo>
                <a:cubicBezTo>
                  <a:pt x="874" y="0"/>
                  <a:pt x="658" y="54"/>
                  <a:pt x="430" y="190"/>
                </a:cubicBezTo>
                <a:cubicBezTo>
                  <a:pt x="170" y="336"/>
                  <a:pt x="0" y="514"/>
                  <a:pt x="16" y="530"/>
                </a:cubicBezTo>
                <a:cubicBezTo>
                  <a:pt x="17" y="531"/>
                  <a:pt x="18" y="531"/>
                  <a:pt x="20" y="531"/>
                </a:cubicBezTo>
                <a:cubicBezTo>
                  <a:pt x="51" y="531"/>
                  <a:pt x="231" y="386"/>
                  <a:pt x="470" y="255"/>
                </a:cubicBezTo>
                <a:cubicBezTo>
                  <a:pt x="722" y="109"/>
                  <a:pt x="941" y="28"/>
                  <a:pt x="933" y="3"/>
                </a:cubicBezTo>
                <a:cubicBezTo>
                  <a:pt x="933" y="1"/>
                  <a:pt x="929" y="0"/>
                  <a:pt x="922" y="0"/>
                </a:cubicBezTo>
                <a:close/>
              </a:path>
            </a:pathLst>
          </a:custGeom>
          <a:solidFill>
            <a:srgbClr val="FACF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3" name="Google Shape;1713;p51"/>
          <p:cNvSpPr txBox="1">
            <a:spLocks noGrp="1"/>
          </p:cNvSpPr>
          <p:nvPr>
            <p:ph type="body" idx="1"/>
          </p:nvPr>
        </p:nvSpPr>
        <p:spPr>
          <a:xfrm>
            <a:off x="720000" y="1753550"/>
            <a:ext cx="3601200" cy="18573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Despite being red, Mars is actually a cold place full of iron oxide dust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Neptune is the fourth-largest planet in the Solar System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Venus is the second planet from the Sun  in the Solar System</a:t>
            </a:r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33"/>
          <p:cNvSpPr txBox="1">
            <a:spLocks noGrp="1"/>
          </p:cNvSpPr>
          <p:nvPr>
            <p:ph type="title"/>
          </p:nvPr>
        </p:nvSpPr>
        <p:spPr>
          <a:xfrm>
            <a:off x="720000" y="1398725"/>
            <a:ext cx="5986500" cy="15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“This is a quote, words full of wisdom that someone important said and can make the reader get inspired.”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104" name="Google Shape;1104;p33"/>
          <p:cNvSpPr txBox="1">
            <a:spLocks noGrp="1"/>
          </p:cNvSpPr>
          <p:nvPr>
            <p:ph type="title" idx="2"/>
          </p:nvPr>
        </p:nvSpPr>
        <p:spPr>
          <a:xfrm>
            <a:off x="720000" y="2638425"/>
            <a:ext cx="59865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81956C5-2423-4326-90DE-BC38C3F40CA0}"/>
              </a:ext>
            </a:extLst>
          </p:cNvPr>
          <p:cNvSpPr/>
          <p:nvPr/>
        </p:nvSpPr>
        <p:spPr>
          <a:xfrm>
            <a:off x="2779776" y="3567061"/>
            <a:ext cx="3516076" cy="13211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52" name="Google Shape;1852;p57"/>
          <p:cNvSpPr/>
          <p:nvPr/>
        </p:nvSpPr>
        <p:spPr>
          <a:xfrm flipH="1">
            <a:off x="5320876" y="2625097"/>
            <a:ext cx="4586867" cy="2547268"/>
          </a:xfrm>
          <a:custGeom>
            <a:avLst/>
            <a:gdLst/>
            <a:ahLst/>
            <a:cxnLst/>
            <a:rect l="l" t="t" r="r" b="b"/>
            <a:pathLst>
              <a:path w="84074" h="47128" extrusionOk="0">
                <a:moveTo>
                  <a:pt x="36733" y="1"/>
                </a:moveTo>
                <a:lnTo>
                  <a:pt x="33593" y="336"/>
                </a:lnTo>
                <a:lnTo>
                  <a:pt x="30515" y="1007"/>
                </a:lnTo>
                <a:lnTo>
                  <a:pt x="27558" y="1982"/>
                </a:lnTo>
                <a:lnTo>
                  <a:pt x="24692" y="3263"/>
                </a:lnTo>
                <a:lnTo>
                  <a:pt x="21949" y="4817"/>
                </a:lnTo>
                <a:lnTo>
                  <a:pt x="19419" y="6646"/>
                </a:lnTo>
                <a:lnTo>
                  <a:pt x="17041" y="8750"/>
                </a:lnTo>
                <a:lnTo>
                  <a:pt x="14907" y="11097"/>
                </a:lnTo>
                <a:lnTo>
                  <a:pt x="13017" y="13688"/>
                </a:lnTo>
                <a:lnTo>
                  <a:pt x="11371" y="16523"/>
                </a:lnTo>
                <a:lnTo>
                  <a:pt x="10030" y="19602"/>
                </a:lnTo>
                <a:lnTo>
                  <a:pt x="9512" y="21217"/>
                </a:lnTo>
                <a:lnTo>
                  <a:pt x="8567" y="21644"/>
                </a:lnTo>
                <a:lnTo>
                  <a:pt x="6860" y="22711"/>
                </a:lnTo>
                <a:lnTo>
                  <a:pt x="5336" y="23961"/>
                </a:lnTo>
                <a:lnTo>
                  <a:pt x="3994" y="25332"/>
                </a:lnTo>
                <a:lnTo>
                  <a:pt x="2836" y="26826"/>
                </a:lnTo>
                <a:lnTo>
                  <a:pt x="1860" y="28442"/>
                </a:lnTo>
                <a:lnTo>
                  <a:pt x="1098" y="30179"/>
                </a:lnTo>
                <a:lnTo>
                  <a:pt x="519" y="31947"/>
                </a:lnTo>
                <a:lnTo>
                  <a:pt x="153" y="33776"/>
                </a:lnTo>
                <a:lnTo>
                  <a:pt x="1" y="35636"/>
                </a:lnTo>
                <a:lnTo>
                  <a:pt x="62" y="37495"/>
                </a:lnTo>
                <a:lnTo>
                  <a:pt x="336" y="39385"/>
                </a:lnTo>
                <a:lnTo>
                  <a:pt x="854" y="41214"/>
                </a:lnTo>
                <a:lnTo>
                  <a:pt x="1556" y="42982"/>
                </a:lnTo>
                <a:lnTo>
                  <a:pt x="2501" y="44720"/>
                </a:lnTo>
                <a:lnTo>
                  <a:pt x="3689" y="46335"/>
                </a:lnTo>
                <a:lnTo>
                  <a:pt x="4391" y="47128"/>
                </a:lnTo>
                <a:lnTo>
                  <a:pt x="82367" y="47128"/>
                </a:lnTo>
                <a:lnTo>
                  <a:pt x="82763" y="46427"/>
                </a:lnTo>
                <a:lnTo>
                  <a:pt x="83373" y="45055"/>
                </a:lnTo>
                <a:lnTo>
                  <a:pt x="83769" y="43653"/>
                </a:lnTo>
                <a:lnTo>
                  <a:pt x="84013" y="42220"/>
                </a:lnTo>
                <a:lnTo>
                  <a:pt x="84074" y="40787"/>
                </a:lnTo>
                <a:lnTo>
                  <a:pt x="83982" y="39385"/>
                </a:lnTo>
                <a:lnTo>
                  <a:pt x="83708" y="38013"/>
                </a:lnTo>
                <a:lnTo>
                  <a:pt x="83281" y="36672"/>
                </a:lnTo>
                <a:lnTo>
                  <a:pt x="82732" y="35392"/>
                </a:lnTo>
                <a:lnTo>
                  <a:pt x="82001" y="34203"/>
                </a:lnTo>
                <a:lnTo>
                  <a:pt x="81147" y="33075"/>
                </a:lnTo>
                <a:lnTo>
                  <a:pt x="80172" y="32069"/>
                </a:lnTo>
                <a:lnTo>
                  <a:pt x="79074" y="31155"/>
                </a:lnTo>
                <a:lnTo>
                  <a:pt x="77855" y="30393"/>
                </a:lnTo>
                <a:lnTo>
                  <a:pt x="76514" y="29752"/>
                </a:lnTo>
                <a:lnTo>
                  <a:pt x="75081" y="29295"/>
                </a:lnTo>
                <a:lnTo>
                  <a:pt x="74319" y="29143"/>
                </a:lnTo>
                <a:lnTo>
                  <a:pt x="74228" y="28320"/>
                </a:lnTo>
                <a:lnTo>
                  <a:pt x="73831" y="26796"/>
                </a:lnTo>
                <a:lnTo>
                  <a:pt x="73222" y="25363"/>
                </a:lnTo>
                <a:lnTo>
                  <a:pt x="72429" y="24052"/>
                </a:lnTo>
                <a:lnTo>
                  <a:pt x="71454" y="22833"/>
                </a:lnTo>
                <a:lnTo>
                  <a:pt x="70295" y="21796"/>
                </a:lnTo>
                <a:lnTo>
                  <a:pt x="69015" y="20912"/>
                </a:lnTo>
                <a:lnTo>
                  <a:pt x="67613" y="20211"/>
                </a:lnTo>
                <a:lnTo>
                  <a:pt x="66851" y="19967"/>
                </a:lnTo>
                <a:lnTo>
                  <a:pt x="66363" y="18717"/>
                </a:lnTo>
                <a:lnTo>
                  <a:pt x="65235" y="16279"/>
                </a:lnTo>
                <a:lnTo>
                  <a:pt x="63894" y="13962"/>
                </a:lnTo>
                <a:lnTo>
                  <a:pt x="62370" y="11767"/>
                </a:lnTo>
                <a:lnTo>
                  <a:pt x="61516" y="10731"/>
                </a:lnTo>
                <a:lnTo>
                  <a:pt x="61425" y="9877"/>
                </a:lnTo>
                <a:lnTo>
                  <a:pt x="61028" y="8292"/>
                </a:lnTo>
                <a:lnTo>
                  <a:pt x="60327" y="6799"/>
                </a:lnTo>
                <a:lnTo>
                  <a:pt x="59382" y="5518"/>
                </a:lnTo>
                <a:lnTo>
                  <a:pt x="58193" y="4421"/>
                </a:lnTo>
                <a:lnTo>
                  <a:pt x="56852" y="3537"/>
                </a:lnTo>
                <a:lnTo>
                  <a:pt x="55328" y="2927"/>
                </a:lnTo>
                <a:lnTo>
                  <a:pt x="53712" y="2592"/>
                </a:lnTo>
                <a:lnTo>
                  <a:pt x="52859" y="2592"/>
                </a:lnTo>
                <a:lnTo>
                  <a:pt x="51944" y="2622"/>
                </a:lnTo>
                <a:lnTo>
                  <a:pt x="51060" y="2775"/>
                </a:lnTo>
                <a:lnTo>
                  <a:pt x="49475" y="2074"/>
                </a:lnTo>
                <a:lnTo>
                  <a:pt x="46335" y="1037"/>
                </a:lnTo>
                <a:lnTo>
                  <a:pt x="43135" y="336"/>
                </a:lnTo>
                <a:lnTo>
                  <a:pt x="3993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3" name="Google Shape;1853;p57"/>
          <p:cNvSpPr txBox="1">
            <a:spLocks noGrp="1"/>
          </p:cNvSpPr>
          <p:nvPr>
            <p:ph type="title"/>
          </p:nvPr>
        </p:nvSpPr>
        <p:spPr>
          <a:xfrm>
            <a:off x="2696541" y="1735362"/>
            <a:ext cx="3944400" cy="59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grpSp>
        <p:nvGrpSpPr>
          <p:cNvPr id="1901" name="Google Shape;1901;p57"/>
          <p:cNvGrpSpPr/>
          <p:nvPr/>
        </p:nvGrpSpPr>
        <p:grpSpPr>
          <a:xfrm>
            <a:off x="6544208" y="410270"/>
            <a:ext cx="2281155" cy="4601401"/>
            <a:chOff x="5553350" y="3315250"/>
            <a:chExt cx="606900" cy="1224200"/>
          </a:xfrm>
        </p:grpSpPr>
        <p:sp>
          <p:nvSpPr>
            <p:cNvPr id="1902" name="Google Shape;1902;p57"/>
            <p:cNvSpPr/>
            <p:nvPr/>
          </p:nvSpPr>
          <p:spPr>
            <a:xfrm>
              <a:off x="5633425" y="3315250"/>
              <a:ext cx="60625" cy="67725"/>
            </a:xfrm>
            <a:custGeom>
              <a:avLst/>
              <a:gdLst/>
              <a:ahLst/>
              <a:cxnLst/>
              <a:rect l="l" t="t" r="r" b="b"/>
              <a:pathLst>
                <a:path w="2425" h="2709" extrusionOk="0">
                  <a:moveTo>
                    <a:pt x="834" y="1"/>
                  </a:moveTo>
                  <a:cubicBezTo>
                    <a:pt x="832" y="1"/>
                    <a:pt x="830" y="1"/>
                    <a:pt x="827" y="1"/>
                  </a:cubicBezTo>
                  <a:cubicBezTo>
                    <a:pt x="600" y="33"/>
                    <a:pt x="909" y="1249"/>
                    <a:pt x="909" y="1249"/>
                  </a:cubicBezTo>
                  <a:cubicBezTo>
                    <a:pt x="909" y="1249"/>
                    <a:pt x="624" y="251"/>
                    <a:pt x="443" y="251"/>
                  </a:cubicBezTo>
                  <a:cubicBezTo>
                    <a:pt x="433" y="251"/>
                    <a:pt x="423" y="254"/>
                    <a:pt x="414" y="260"/>
                  </a:cubicBezTo>
                  <a:cubicBezTo>
                    <a:pt x="300" y="333"/>
                    <a:pt x="592" y="1306"/>
                    <a:pt x="592" y="1306"/>
                  </a:cubicBezTo>
                  <a:cubicBezTo>
                    <a:pt x="592" y="1306"/>
                    <a:pt x="350" y="644"/>
                    <a:pt x="186" y="644"/>
                  </a:cubicBezTo>
                  <a:cubicBezTo>
                    <a:pt x="178" y="644"/>
                    <a:pt x="170" y="646"/>
                    <a:pt x="163" y="649"/>
                  </a:cubicBezTo>
                  <a:cubicBezTo>
                    <a:pt x="0" y="722"/>
                    <a:pt x="609" y="2709"/>
                    <a:pt x="609" y="2709"/>
                  </a:cubicBezTo>
                  <a:lnTo>
                    <a:pt x="1492" y="2539"/>
                  </a:lnTo>
                  <a:cubicBezTo>
                    <a:pt x="1492" y="2539"/>
                    <a:pt x="2425" y="1201"/>
                    <a:pt x="2206" y="1055"/>
                  </a:cubicBezTo>
                  <a:cubicBezTo>
                    <a:pt x="2197" y="1049"/>
                    <a:pt x="2186" y="1046"/>
                    <a:pt x="2175" y="1046"/>
                  </a:cubicBezTo>
                  <a:cubicBezTo>
                    <a:pt x="2014" y="1046"/>
                    <a:pt x="1606" y="1574"/>
                    <a:pt x="1606" y="1574"/>
                  </a:cubicBezTo>
                  <a:cubicBezTo>
                    <a:pt x="1606" y="1574"/>
                    <a:pt x="1557" y="58"/>
                    <a:pt x="1354" y="50"/>
                  </a:cubicBezTo>
                  <a:cubicBezTo>
                    <a:pt x="1353" y="49"/>
                    <a:pt x="1352" y="49"/>
                    <a:pt x="1350" y="49"/>
                  </a:cubicBezTo>
                  <a:cubicBezTo>
                    <a:pt x="1153" y="49"/>
                    <a:pt x="1233" y="1209"/>
                    <a:pt x="1233" y="1209"/>
                  </a:cubicBezTo>
                  <a:cubicBezTo>
                    <a:pt x="1233" y="1209"/>
                    <a:pt x="1066" y="1"/>
                    <a:pt x="834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7"/>
            <p:cNvSpPr/>
            <p:nvPr/>
          </p:nvSpPr>
          <p:spPr>
            <a:xfrm>
              <a:off x="6099625" y="3536350"/>
              <a:ext cx="60625" cy="68375"/>
            </a:xfrm>
            <a:custGeom>
              <a:avLst/>
              <a:gdLst/>
              <a:ahLst/>
              <a:cxnLst/>
              <a:rect l="l" t="t" r="r" b="b"/>
              <a:pathLst>
                <a:path w="2425" h="2735" extrusionOk="0">
                  <a:moveTo>
                    <a:pt x="1405" y="0"/>
                  </a:moveTo>
                  <a:cubicBezTo>
                    <a:pt x="1197" y="0"/>
                    <a:pt x="616" y="1324"/>
                    <a:pt x="616" y="1324"/>
                  </a:cubicBezTo>
                  <a:cubicBezTo>
                    <a:pt x="616" y="1324"/>
                    <a:pt x="415" y="618"/>
                    <a:pt x="262" y="618"/>
                  </a:cubicBezTo>
                  <a:cubicBezTo>
                    <a:pt x="258" y="618"/>
                    <a:pt x="255" y="618"/>
                    <a:pt x="252" y="619"/>
                  </a:cubicBezTo>
                  <a:cubicBezTo>
                    <a:pt x="0" y="667"/>
                    <a:pt x="373" y="2256"/>
                    <a:pt x="373" y="2256"/>
                  </a:cubicBezTo>
                  <a:lnTo>
                    <a:pt x="1127" y="2735"/>
                  </a:lnTo>
                  <a:cubicBezTo>
                    <a:pt x="1127" y="2735"/>
                    <a:pt x="2425" y="1129"/>
                    <a:pt x="2303" y="1000"/>
                  </a:cubicBezTo>
                  <a:cubicBezTo>
                    <a:pt x="2290" y="987"/>
                    <a:pt x="2273" y="981"/>
                    <a:pt x="2253" y="981"/>
                  </a:cubicBezTo>
                  <a:cubicBezTo>
                    <a:pt x="2076" y="981"/>
                    <a:pt x="1662" y="1454"/>
                    <a:pt x="1662" y="1454"/>
                  </a:cubicBezTo>
                  <a:cubicBezTo>
                    <a:pt x="1662" y="1454"/>
                    <a:pt x="2287" y="659"/>
                    <a:pt x="2214" y="538"/>
                  </a:cubicBezTo>
                  <a:cubicBezTo>
                    <a:pt x="2203" y="522"/>
                    <a:pt x="2188" y="515"/>
                    <a:pt x="2169" y="515"/>
                  </a:cubicBezTo>
                  <a:cubicBezTo>
                    <a:pt x="1974" y="515"/>
                    <a:pt x="1395" y="1275"/>
                    <a:pt x="1395" y="1275"/>
                  </a:cubicBezTo>
                  <a:cubicBezTo>
                    <a:pt x="1395" y="1275"/>
                    <a:pt x="2125" y="262"/>
                    <a:pt x="1922" y="148"/>
                  </a:cubicBezTo>
                  <a:cubicBezTo>
                    <a:pt x="1911" y="143"/>
                    <a:pt x="1900" y="140"/>
                    <a:pt x="1888" y="140"/>
                  </a:cubicBezTo>
                  <a:cubicBezTo>
                    <a:pt x="1652" y="140"/>
                    <a:pt x="1103" y="1121"/>
                    <a:pt x="1103" y="1121"/>
                  </a:cubicBezTo>
                  <a:cubicBezTo>
                    <a:pt x="1103" y="1121"/>
                    <a:pt x="1614" y="67"/>
                    <a:pt x="1419" y="2"/>
                  </a:cubicBezTo>
                  <a:cubicBezTo>
                    <a:pt x="1415" y="1"/>
                    <a:pt x="1410" y="0"/>
                    <a:pt x="1405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7"/>
            <p:cNvSpPr/>
            <p:nvPr/>
          </p:nvSpPr>
          <p:spPr>
            <a:xfrm>
              <a:off x="5578300" y="3366550"/>
              <a:ext cx="558850" cy="547900"/>
            </a:xfrm>
            <a:custGeom>
              <a:avLst/>
              <a:gdLst/>
              <a:ahLst/>
              <a:cxnLst/>
              <a:rect l="l" t="t" r="r" b="b"/>
              <a:pathLst>
                <a:path w="22354" h="21916" extrusionOk="0">
                  <a:moveTo>
                    <a:pt x="2376" y="0"/>
                  </a:moveTo>
                  <a:cubicBezTo>
                    <a:pt x="2359" y="24"/>
                    <a:pt x="2351" y="49"/>
                    <a:pt x="2335" y="81"/>
                  </a:cubicBezTo>
                  <a:cubicBezTo>
                    <a:pt x="1970" y="949"/>
                    <a:pt x="1622" y="1824"/>
                    <a:pt x="1330" y="2724"/>
                  </a:cubicBezTo>
                  <a:cubicBezTo>
                    <a:pt x="1078" y="3535"/>
                    <a:pt x="811" y="4338"/>
                    <a:pt x="511" y="5124"/>
                  </a:cubicBezTo>
                  <a:cubicBezTo>
                    <a:pt x="324" y="5611"/>
                    <a:pt x="170" y="6105"/>
                    <a:pt x="65" y="6608"/>
                  </a:cubicBezTo>
                  <a:cubicBezTo>
                    <a:pt x="0" y="6932"/>
                    <a:pt x="33" y="7273"/>
                    <a:pt x="162" y="7573"/>
                  </a:cubicBezTo>
                  <a:cubicBezTo>
                    <a:pt x="389" y="8051"/>
                    <a:pt x="689" y="8497"/>
                    <a:pt x="1038" y="8886"/>
                  </a:cubicBezTo>
                  <a:cubicBezTo>
                    <a:pt x="1978" y="9973"/>
                    <a:pt x="3000" y="10808"/>
                    <a:pt x="4143" y="11675"/>
                  </a:cubicBezTo>
                  <a:cubicBezTo>
                    <a:pt x="4313" y="11797"/>
                    <a:pt x="4468" y="11943"/>
                    <a:pt x="4605" y="12105"/>
                  </a:cubicBezTo>
                  <a:cubicBezTo>
                    <a:pt x="5132" y="12802"/>
                    <a:pt x="5108" y="14448"/>
                    <a:pt x="5181" y="15324"/>
                  </a:cubicBezTo>
                  <a:cubicBezTo>
                    <a:pt x="5262" y="16248"/>
                    <a:pt x="4297" y="19070"/>
                    <a:pt x="4581" y="19564"/>
                  </a:cubicBezTo>
                  <a:cubicBezTo>
                    <a:pt x="4889" y="20075"/>
                    <a:pt x="5392" y="20667"/>
                    <a:pt x="5903" y="20983"/>
                  </a:cubicBezTo>
                  <a:cubicBezTo>
                    <a:pt x="6705" y="21478"/>
                    <a:pt x="7621" y="21778"/>
                    <a:pt x="8562" y="21867"/>
                  </a:cubicBezTo>
                  <a:cubicBezTo>
                    <a:pt x="8829" y="21899"/>
                    <a:pt x="9099" y="21915"/>
                    <a:pt x="9369" y="21915"/>
                  </a:cubicBezTo>
                  <a:cubicBezTo>
                    <a:pt x="9638" y="21915"/>
                    <a:pt x="9908" y="21899"/>
                    <a:pt x="10175" y="21867"/>
                  </a:cubicBezTo>
                  <a:cubicBezTo>
                    <a:pt x="11075" y="21737"/>
                    <a:pt x="11821" y="21283"/>
                    <a:pt x="12510" y="20715"/>
                  </a:cubicBezTo>
                  <a:cubicBezTo>
                    <a:pt x="12575" y="20659"/>
                    <a:pt x="12640" y="20602"/>
                    <a:pt x="12713" y="20545"/>
                  </a:cubicBezTo>
                  <a:cubicBezTo>
                    <a:pt x="12827" y="20391"/>
                    <a:pt x="12956" y="20237"/>
                    <a:pt x="13062" y="20067"/>
                  </a:cubicBezTo>
                  <a:cubicBezTo>
                    <a:pt x="13491" y="19418"/>
                    <a:pt x="13621" y="18697"/>
                    <a:pt x="13516" y="17926"/>
                  </a:cubicBezTo>
                  <a:cubicBezTo>
                    <a:pt x="13362" y="16799"/>
                    <a:pt x="13467" y="15672"/>
                    <a:pt x="13589" y="14545"/>
                  </a:cubicBezTo>
                  <a:cubicBezTo>
                    <a:pt x="13589" y="14375"/>
                    <a:pt x="13694" y="14229"/>
                    <a:pt x="13856" y="14173"/>
                  </a:cubicBezTo>
                  <a:cubicBezTo>
                    <a:pt x="13883" y="14164"/>
                    <a:pt x="13907" y="14160"/>
                    <a:pt x="13929" y="14160"/>
                  </a:cubicBezTo>
                  <a:cubicBezTo>
                    <a:pt x="14047" y="14160"/>
                    <a:pt x="14105" y="14276"/>
                    <a:pt x="14181" y="14351"/>
                  </a:cubicBezTo>
                  <a:cubicBezTo>
                    <a:pt x="14829" y="14983"/>
                    <a:pt x="15510" y="15599"/>
                    <a:pt x="16208" y="16183"/>
                  </a:cubicBezTo>
                  <a:cubicBezTo>
                    <a:pt x="16564" y="16483"/>
                    <a:pt x="16953" y="16735"/>
                    <a:pt x="17367" y="16929"/>
                  </a:cubicBezTo>
                  <a:cubicBezTo>
                    <a:pt x="17545" y="17015"/>
                    <a:pt x="17719" y="17055"/>
                    <a:pt x="17889" y="17055"/>
                  </a:cubicBezTo>
                  <a:cubicBezTo>
                    <a:pt x="18137" y="17055"/>
                    <a:pt x="18377" y="16970"/>
                    <a:pt x="18607" y="16816"/>
                  </a:cubicBezTo>
                  <a:cubicBezTo>
                    <a:pt x="18867" y="16637"/>
                    <a:pt x="19070" y="16402"/>
                    <a:pt x="19216" y="16135"/>
                  </a:cubicBezTo>
                  <a:cubicBezTo>
                    <a:pt x="19653" y="15381"/>
                    <a:pt x="20107" y="14643"/>
                    <a:pt x="20480" y="13864"/>
                  </a:cubicBezTo>
                  <a:cubicBezTo>
                    <a:pt x="20878" y="13037"/>
                    <a:pt x="21291" y="12235"/>
                    <a:pt x="21697" y="11416"/>
                  </a:cubicBezTo>
                  <a:cubicBezTo>
                    <a:pt x="21996" y="10816"/>
                    <a:pt x="22215" y="10175"/>
                    <a:pt x="22353" y="9519"/>
                  </a:cubicBezTo>
                  <a:cubicBezTo>
                    <a:pt x="22232" y="9454"/>
                    <a:pt x="22110" y="9389"/>
                    <a:pt x="22005" y="9316"/>
                  </a:cubicBezTo>
                  <a:cubicBezTo>
                    <a:pt x="21624" y="9048"/>
                    <a:pt x="21242" y="8765"/>
                    <a:pt x="20870" y="8481"/>
                  </a:cubicBezTo>
                  <a:cubicBezTo>
                    <a:pt x="20853" y="8505"/>
                    <a:pt x="20837" y="8530"/>
                    <a:pt x="20821" y="8562"/>
                  </a:cubicBezTo>
                  <a:cubicBezTo>
                    <a:pt x="20221" y="9600"/>
                    <a:pt x="19556" y="10597"/>
                    <a:pt x="18834" y="11554"/>
                  </a:cubicBezTo>
                  <a:cubicBezTo>
                    <a:pt x="18640" y="11805"/>
                    <a:pt x="18478" y="12081"/>
                    <a:pt x="18267" y="12324"/>
                  </a:cubicBezTo>
                  <a:cubicBezTo>
                    <a:pt x="18183" y="12420"/>
                    <a:pt x="18140" y="12469"/>
                    <a:pt x="18099" y="12469"/>
                  </a:cubicBezTo>
                  <a:cubicBezTo>
                    <a:pt x="18057" y="12469"/>
                    <a:pt x="18016" y="12418"/>
                    <a:pt x="17935" y="12316"/>
                  </a:cubicBezTo>
                  <a:cubicBezTo>
                    <a:pt x="17562" y="11846"/>
                    <a:pt x="17213" y="11343"/>
                    <a:pt x="16905" y="10824"/>
                  </a:cubicBezTo>
                  <a:cubicBezTo>
                    <a:pt x="16564" y="10232"/>
                    <a:pt x="16143" y="9697"/>
                    <a:pt x="15648" y="9219"/>
                  </a:cubicBezTo>
                  <a:cubicBezTo>
                    <a:pt x="14943" y="8546"/>
                    <a:pt x="14100" y="8108"/>
                    <a:pt x="13118" y="8002"/>
                  </a:cubicBezTo>
                  <a:cubicBezTo>
                    <a:pt x="12843" y="7978"/>
                    <a:pt x="12567" y="7966"/>
                    <a:pt x="12293" y="7966"/>
                  </a:cubicBezTo>
                  <a:cubicBezTo>
                    <a:pt x="12018" y="7966"/>
                    <a:pt x="11744" y="7978"/>
                    <a:pt x="11473" y="8002"/>
                  </a:cubicBezTo>
                  <a:cubicBezTo>
                    <a:pt x="11406" y="8282"/>
                    <a:pt x="10343" y="8538"/>
                    <a:pt x="9658" y="8538"/>
                  </a:cubicBezTo>
                  <a:cubicBezTo>
                    <a:pt x="9349" y="8538"/>
                    <a:pt x="9117" y="8485"/>
                    <a:pt x="9089" y="8359"/>
                  </a:cubicBezTo>
                  <a:cubicBezTo>
                    <a:pt x="9073" y="8254"/>
                    <a:pt x="9057" y="8148"/>
                    <a:pt x="9032" y="8035"/>
                  </a:cubicBezTo>
                  <a:cubicBezTo>
                    <a:pt x="8550" y="8013"/>
                    <a:pt x="8067" y="7952"/>
                    <a:pt x="7585" y="7952"/>
                  </a:cubicBezTo>
                  <a:cubicBezTo>
                    <a:pt x="7532" y="7952"/>
                    <a:pt x="7479" y="7952"/>
                    <a:pt x="7427" y="7954"/>
                  </a:cubicBezTo>
                  <a:cubicBezTo>
                    <a:pt x="7313" y="7946"/>
                    <a:pt x="7208" y="7913"/>
                    <a:pt x="7119" y="7848"/>
                  </a:cubicBezTo>
                  <a:cubicBezTo>
                    <a:pt x="6600" y="7548"/>
                    <a:pt x="6049" y="7297"/>
                    <a:pt x="5473" y="7103"/>
                  </a:cubicBezTo>
                  <a:cubicBezTo>
                    <a:pt x="4703" y="6835"/>
                    <a:pt x="4038" y="6357"/>
                    <a:pt x="3300" y="6024"/>
                  </a:cubicBezTo>
                  <a:cubicBezTo>
                    <a:pt x="3186" y="5967"/>
                    <a:pt x="3170" y="5894"/>
                    <a:pt x="3195" y="5781"/>
                  </a:cubicBezTo>
                  <a:cubicBezTo>
                    <a:pt x="3373" y="4857"/>
                    <a:pt x="3535" y="3924"/>
                    <a:pt x="3713" y="3000"/>
                  </a:cubicBezTo>
                  <a:cubicBezTo>
                    <a:pt x="3884" y="2068"/>
                    <a:pt x="4135" y="1160"/>
                    <a:pt x="4289" y="227"/>
                  </a:cubicBezTo>
                  <a:cubicBezTo>
                    <a:pt x="4289" y="203"/>
                    <a:pt x="4297" y="187"/>
                    <a:pt x="4297" y="170"/>
                  </a:cubicBezTo>
                  <a:cubicBezTo>
                    <a:pt x="3657" y="122"/>
                    <a:pt x="3016" y="81"/>
                    <a:pt x="23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7"/>
            <p:cNvSpPr/>
            <p:nvPr/>
          </p:nvSpPr>
          <p:spPr>
            <a:xfrm>
              <a:off x="5553350" y="3880175"/>
              <a:ext cx="372800" cy="472025"/>
            </a:xfrm>
            <a:custGeom>
              <a:avLst/>
              <a:gdLst/>
              <a:ahLst/>
              <a:cxnLst/>
              <a:rect l="l" t="t" r="r" b="b"/>
              <a:pathLst>
                <a:path w="14912" h="18881" extrusionOk="0">
                  <a:moveTo>
                    <a:pt x="13703" y="0"/>
                  </a:moveTo>
                  <a:cubicBezTo>
                    <a:pt x="13630" y="57"/>
                    <a:pt x="13565" y="122"/>
                    <a:pt x="13500" y="179"/>
                  </a:cubicBezTo>
                  <a:cubicBezTo>
                    <a:pt x="12811" y="738"/>
                    <a:pt x="12065" y="1192"/>
                    <a:pt x="11165" y="1322"/>
                  </a:cubicBezTo>
                  <a:cubicBezTo>
                    <a:pt x="10898" y="1354"/>
                    <a:pt x="10628" y="1370"/>
                    <a:pt x="10359" y="1370"/>
                  </a:cubicBezTo>
                  <a:cubicBezTo>
                    <a:pt x="10089" y="1370"/>
                    <a:pt x="9819" y="1354"/>
                    <a:pt x="9552" y="1322"/>
                  </a:cubicBezTo>
                  <a:cubicBezTo>
                    <a:pt x="8611" y="1241"/>
                    <a:pt x="7703" y="941"/>
                    <a:pt x="6892" y="446"/>
                  </a:cubicBezTo>
                  <a:cubicBezTo>
                    <a:pt x="6552" y="1322"/>
                    <a:pt x="6317" y="2222"/>
                    <a:pt x="6333" y="3162"/>
                  </a:cubicBezTo>
                  <a:cubicBezTo>
                    <a:pt x="6333" y="3324"/>
                    <a:pt x="6268" y="3487"/>
                    <a:pt x="6155" y="3592"/>
                  </a:cubicBezTo>
                  <a:cubicBezTo>
                    <a:pt x="5247" y="4541"/>
                    <a:pt x="4322" y="5465"/>
                    <a:pt x="3447" y="6438"/>
                  </a:cubicBezTo>
                  <a:cubicBezTo>
                    <a:pt x="3082" y="6835"/>
                    <a:pt x="2701" y="7216"/>
                    <a:pt x="2312" y="7589"/>
                  </a:cubicBezTo>
                  <a:cubicBezTo>
                    <a:pt x="1663" y="8205"/>
                    <a:pt x="1055" y="8878"/>
                    <a:pt x="504" y="9592"/>
                  </a:cubicBezTo>
                  <a:cubicBezTo>
                    <a:pt x="9" y="10273"/>
                    <a:pt x="1" y="10808"/>
                    <a:pt x="495" y="11497"/>
                  </a:cubicBezTo>
                  <a:cubicBezTo>
                    <a:pt x="722" y="11821"/>
                    <a:pt x="974" y="12121"/>
                    <a:pt x="1258" y="12405"/>
                  </a:cubicBezTo>
                  <a:cubicBezTo>
                    <a:pt x="1663" y="12802"/>
                    <a:pt x="2060" y="13208"/>
                    <a:pt x="2466" y="13613"/>
                  </a:cubicBezTo>
                  <a:cubicBezTo>
                    <a:pt x="2912" y="13881"/>
                    <a:pt x="3260" y="14262"/>
                    <a:pt x="3666" y="14578"/>
                  </a:cubicBezTo>
                  <a:cubicBezTo>
                    <a:pt x="4274" y="15048"/>
                    <a:pt x="4866" y="15543"/>
                    <a:pt x="5457" y="16021"/>
                  </a:cubicBezTo>
                  <a:cubicBezTo>
                    <a:pt x="6074" y="16516"/>
                    <a:pt x="6682" y="17010"/>
                    <a:pt x="7298" y="17513"/>
                  </a:cubicBezTo>
                  <a:cubicBezTo>
                    <a:pt x="7517" y="17667"/>
                    <a:pt x="7728" y="17845"/>
                    <a:pt x="7930" y="18032"/>
                  </a:cubicBezTo>
                  <a:cubicBezTo>
                    <a:pt x="8222" y="18299"/>
                    <a:pt x="8514" y="18559"/>
                    <a:pt x="8806" y="18826"/>
                  </a:cubicBezTo>
                  <a:cubicBezTo>
                    <a:pt x="8849" y="18863"/>
                    <a:pt x="8888" y="18881"/>
                    <a:pt x="8924" y="18881"/>
                  </a:cubicBezTo>
                  <a:cubicBezTo>
                    <a:pt x="8968" y="18881"/>
                    <a:pt x="9009" y="18852"/>
                    <a:pt x="9049" y="18794"/>
                  </a:cubicBezTo>
                  <a:cubicBezTo>
                    <a:pt x="9163" y="18648"/>
                    <a:pt x="9252" y="18478"/>
                    <a:pt x="9398" y="18364"/>
                  </a:cubicBezTo>
                  <a:cubicBezTo>
                    <a:pt x="9665" y="17918"/>
                    <a:pt x="9973" y="17497"/>
                    <a:pt x="10314" y="17108"/>
                  </a:cubicBezTo>
                  <a:cubicBezTo>
                    <a:pt x="10460" y="16905"/>
                    <a:pt x="10403" y="16735"/>
                    <a:pt x="10273" y="16548"/>
                  </a:cubicBezTo>
                  <a:cubicBezTo>
                    <a:pt x="9900" y="15989"/>
                    <a:pt x="9560" y="15413"/>
                    <a:pt x="9187" y="14854"/>
                  </a:cubicBezTo>
                  <a:cubicBezTo>
                    <a:pt x="8919" y="14440"/>
                    <a:pt x="8628" y="14035"/>
                    <a:pt x="8303" y="13662"/>
                  </a:cubicBezTo>
                  <a:cubicBezTo>
                    <a:pt x="7946" y="13046"/>
                    <a:pt x="7533" y="12462"/>
                    <a:pt x="7144" y="11870"/>
                  </a:cubicBezTo>
                  <a:cubicBezTo>
                    <a:pt x="6925" y="11546"/>
                    <a:pt x="6917" y="11521"/>
                    <a:pt x="7241" y="11343"/>
                  </a:cubicBezTo>
                  <a:cubicBezTo>
                    <a:pt x="8125" y="10848"/>
                    <a:pt x="8928" y="10240"/>
                    <a:pt x="9746" y="9648"/>
                  </a:cubicBezTo>
                  <a:cubicBezTo>
                    <a:pt x="10014" y="9462"/>
                    <a:pt x="10265" y="9243"/>
                    <a:pt x="10517" y="9040"/>
                  </a:cubicBezTo>
                  <a:cubicBezTo>
                    <a:pt x="10573" y="8984"/>
                    <a:pt x="10646" y="8951"/>
                    <a:pt x="10719" y="8935"/>
                  </a:cubicBezTo>
                  <a:cubicBezTo>
                    <a:pt x="10800" y="8846"/>
                    <a:pt x="10881" y="8765"/>
                    <a:pt x="10971" y="8684"/>
                  </a:cubicBezTo>
                  <a:cubicBezTo>
                    <a:pt x="11960" y="7889"/>
                    <a:pt x="12852" y="6989"/>
                    <a:pt x="13630" y="6000"/>
                  </a:cubicBezTo>
                  <a:cubicBezTo>
                    <a:pt x="14635" y="4743"/>
                    <a:pt x="14911" y="3341"/>
                    <a:pt x="14522" y="1792"/>
                  </a:cubicBezTo>
                  <a:cubicBezTo>
                    <a:pt x="14360" y="1143"/>
                    <a:pt x="14003" y="584"/>
                    <a:pt x="13703" y="0"/>
                  </a:cubicBez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7"/>
            <p:cNvSpPr/>
            <p:nvPr/>
          </p:nvSpPr>
          <p:spPr>
            <a:xfrm>
              <a:off x="5607275" y="4220500"/>
              <a:ext cx="156500" cy="247175"/>
            </a:xfrm>
            <a:custGeom>
              <a:avLst/>
              <a:gdLst/>
              <a:ahLst/>
              <a:cxnLst/>
              <a:rect l="l" t="t" r="r" b="b"/>
              <a:pathLst>
                <a:path w="6260" h="9887" extrusionOk="0">
                  <a:moveTo>
                    <a:pt x="309" y="0"/>
                  </a:moveTo>
                  <a:cubicBezTo>
                    <a:pt x="57" y="414"/>
                    <a:pt x="1" y="908"/>
                    <a:pt x="146" y="1370"/>
                  </a:cubicBezTo>
                  <a:cubicBezTo>
                    <a:pt x="528" y="2611"/>
                    <a:pt x="909" y="3859"/>
                    <a:pt x="1419" y="5067"/>
                  </a:cubicBezTo>
                  <a:cubicBezTo>
                    <a:pt x="1857" y="6097"/>
                    <a:pt x="2279" y="7135"/>
                    <a:pt x="2700" y="8165"/>
                  </a:cubicBezTo>
                  <a:cubicBezTo>
                    <a:pt x="2903" y="8667"/>
                    <a:pt x="3090" y="9162"/>
                    <a:pt x="3292" y="9665"/>
                  </a:cubicBezTo>
                  <a:cubicBezTo>
                    <a:pt x="3358" y="9825"/>
                    <a:pt x="3382" y="9887"/>
                    <a:pt x="3458" y="9887"/>
                  </a:cubicBezTo>
                  <a:cubicBezTo>
                    <a:pt x="3504" y="9887"/>
                    <a:pt x="3569" y="9864"/>
                    <a:pt x="3673" y="9827"/>
                  </a:cubicBezTo>
                  <a:cubicBezTo>
                    <a:pt x="3811" y="9770"/>
                    <a:pt x="3957" y="9713"/>
                    <a:pt x="4103" y="9665"/>
                  </a:cubicBezTo>
                  <a:lnTo>
                    <a:pt x="5652" y="9178"/>
                  </a:lnTo>
                  <a:cubicBezTo>
                    <a:pt x="5781" y="9138"/>
                    <a:pt x="5903" y="9105"/>
                    <a:pt x="6025" y="9056"/>
                  </a:cubicBezTo>
                  <a:cubicBezTo>
                    <a:pt x="6252" y="8975"/>
                    <a:pt x="6260" y="8975"/>
                    <a:pt x="6211" y="8732"/>
                  </a:cubicBezTo>
                  <a:cubicBezTo>
                    <a:pt x="5960" y="7492"/>
                    <a:pt x="5668" y="6251"/>
                    <a:pt x="5368" y="5019"/>
                  </a:cubicBezTo>
                  <a:cubicBezTo>
                    <a:pt x="5271" y="4654"/>
                    <a:pt x="5149" y="4289"/>
                    <a:pt x="5133" y="3900"/>
                  </a:cubicBezTo>
                  <a:cubicBezTo>
                    <a:pt x="4525" y="3405"/>
                    <a:pt x="3908" y="2903"/>
                    <a:pt x="3300" y="2408"/>
                  </a:cubicBezTo>
                  <a:cubicBezTo>
                    <a:pt x="2700" y="1930"/>
                    <a:pt x="2117" y="1443"/>
                    <a:pt x="1509" y="965"/>
                  </a:cubicBezTo>
                  <a:cubicBezTo>
                    <a:pt x="1103" y="649"/>
                    <a:pt x="746" y="268"/>
                    <a:pt x="309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7"/>
            <p:cNvSpPr/>
            <p:nvPr/>
          </p:nvSpPr>
          <p:spPr>
            <a:xfrm>
              <a:off x="5726250" y="4103750"/>
              <a:ext cx="95100" cy="117975"/>
            </a:xfrm>
            <a:custGeom>
              <a:avLst/>
              <a:gdLst/>
              <a:ahLst/>
              <a:cxnLst/>
              <a:rect l="l" t="t" r="r" b="b"/>
              <a:pathLst>
                <a:path w="3804" h="4719" extrusionOk="0">
                  <a:moveTo>
                    <a:pt x="3803" y="0"/>
                  </a:moveTo>
                  <a:cubicBezTo>
                    <a:pt x="3730" y="8"/>
                    <a:pt x="3657" y="49"/>
                    <a:pt x="3601" y="97"/>
                  </a:cubicBezTo>
                  <a:cubicBezTo>
                    <a:pt x="3349" y="300"/>
                    <a:pt x="3098" y="511"/>
                    <a:pt x="2830" y="705"/>
                  </a:cubicBezTo>
                  <a:cubicBezTo>
                    <a:pt x="2012" y="1297"/>
                    <a:pt x="1209" y="1913"/>
                    <a:pt x="325" y="2400"/>
                  </a:cubicBezTo>
                  <a:cubicBezTo>
                    <a:pt x="1" y="2586"/>
                    <a:pt x="9" y="2603"/>
                    <a:pt x="220" y="2927"/>
                  </a:cubicBezTo>
                  <a:cubicBezTo>
                    <a:pt x="609" y="3527"/>
                    <a:pt x="1022" y="4111"/>
                    <a:pt x="1387" y="4719"/>
                  </a:cubicBezTo>
                  <a:cubicBezTo>
                    <a:pt x="1395" y="4597"/>
                    <a:pt x="1468" y="4500"/>
                    <a:pt x="1525" y="4394"/>
                  </a:cubicBezTo>
                  <a:cubicBezTo>
                    <a:pt x="2044" y="3397"/>
                    <a:pt x="2571" y="2400"/>
                    <a:pt x="3098" y="1403"/>
                  </a:cubicBezTo>
                  <a:cubicBezTo>
                    <a:pt x="3341" y="941"/>
                    <a:pt x="3568" y="470"/>
                    <a:pt x="3803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7"/>
            <p:cNvSpPr/>
            <p:nvPr/>
          </p:nvSpPr>
          <p:spPr>
            <a:xfrm>
              <a:off x="5672425" y="4449950"/>
              <a:ext cx="78800" cy="85950"/>
            </a:xfrm>
            <a:custGeom>
              <a:avLst/>
              <a:gdLst/>
              <a:ahLst/>
              <a:cxnLst/>
              <a:rect l="l" t="t" r="r" b="b"/>
              <a:pathLst>
                <a:path w="3152" h="3438" extrusionOk="0">
                  <a:moveTo>
                    <a:pt x="3046" y="0"/>
                  </a:moveTo>
                  <a:lnTo>
                    <a:pt x="1497" y="487"/>
                  </a:lnTo>
                  <a:cubicBezTo>
                    <a:pt x="1530" y="511"/>
                    <a:pt x="1570" y="543"/>
                    <a:pt x="1546" y="592"/>
                  </a:cubicBezTo>
                  <a:cubicBezTo>
                    <a:pt x="1311" y="1070"/>
                    <a:pt x="1148" y="1597"/>
                    <a:pt x="735" y="1970"/>
                  </a:cubicBezTo>
                  <a:cubicBezTo>
                    <a:pt x="589" y="2108"/>
                    <a:pt x="459" y="2254"/>
                    <a:pt x="338" y="2408"/>
                  </a:cubicBezTo>
                  <a:cubicBezTo>
                    <a:pt x="159" y="2619"/>
                    <a:pt x="46" y="2878"/>
                    <a:pt x="13" y="3154"/>
                  </a:cubicBezTo>
                  <a:cubicBezTo>
                    <a:pt x="0" y="3339"/>
                    <a:pt x="89" y="3437"/>
                    <a:pt x="236" y="3437"/>
                  </a:cubicBezTo>
                  <a:cubicBezTo>
                    <a:pt x="269" y="3437"/>
                    <a:pt x="306" y="3432"/>
                    <a:pt x="346" y="3422"/>
                  </a:cubicBezTo>
                  <a:cubicBezTo>
                    <a:pt x="459" y="3381"/>
                    <a:pt x="565" y="3316"/>
                    <a:pt x="654" y="3235"/>
                  </a:cubicBezTo>
                  <a:cubicBezTo>
                    <a:pt x="1424" y="2651"/>
                    <a:pt x="2089" y="1946"/>
                    <a:pt x="2802" y="1297"/>
                  </a:cubicBezTo>
                  <a:cubicBezTo>
                    <a:pt x="3038" y="1078"/>
                    <a:pt x="3151" y="746"/>
                    <a:pt x="3086" y="430"/>
                  </a:cubicBezTo>
                  <a:cubicBezTo>
                    <a:pt x="3078" y="284"/>
                    <a:pt x="3062" y="146"/>
                    <a:pt x="3046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7"/>
            <p:cNvSpPr/>
            <p:nvPr/>
          </p:nvSpPr>
          <p:spPr>
            <a:xfrm>
              <a:off x="5788075" y="4307850"/>
              <a:ext cx="38350" cy="99500"/>
            </a:xfrm>
            <a:custGeom>
              <a:avLst/>
              <a:gdLst/>
              <a:ahLst/>
              <a:cxnLst/>
              <a:rect l="l" t="t" r="r" b="b"/>
              <a:pathLst>
                <a:path w="1534" h="3980" extrusionOk="0">
                  <a:moveTo>
                    <a:pt x="917" y="1"/>
                  </a:moveTo>
                  <a:cubicBezTo>
                    <a:pt x="576" y="390"/>
                    <a:pt x="276" y="811"/>
                    <a:pt x="1" y="1257"/>
                  </a:cubicBezTo>
                  <a:cubicBezTo>
                    <a:pt x="171" y="1760"/>
                    <a:pt x="284" y="2287"/>
                    <a:pt x="349" y="2822"/>
                  </a:cubicBezTo>
                  <a:cubicBezTo>
                    <a:pt x="382" y="3041"/>
                    <a:pt x="422" y="3252"/>
                    <a:pt x="479" y="3463"/>
                  </a:cubicBezTo>
                  <a:cubicBezTo>
                    <a:pt x="520" y="3625"/>
                    <a:pt x="609" y="3771"/>
                    <a:pt x="730" y="3884"/>
                  </a:cubicBezTo>
                  <a:cubicBezTo>
                    <a:pt x="801" y="3949"/>
                    <a:pt x="876" y="3980"/>
                    <a:pt x="945" y="3980"/>
                  </a:cubicBezTo>
                  <a:cubicBezTo>
                    <a:pt x="1050" y="3980"/>
                    <a:pt x="1144" y="3908"/>
                    <a:pt x="1193" y="3771"/>
                  </a:cubicBezTo>
                  <a:cubicBezTo>
                    <a:pt x="1241" y="3641"/>
                    <a:pt x="1265" y="3495"/>
                    <a:pt x="1257" y="3357"/>
                  </a:cubicBezTo>
                  <a:cubicBezTo>
                    <a:pt x="1249" y="2992"/>
                    <a:pt x="1274" y="2627"/>
                    <a:pt x="1322" y="2271"/>
                  </a:cubicBezTo>
                  <a:cubicBezTo>
                    <a:pt x="1379" y="1906"/>
                    <a:pt x="1411" y="1533"/>
                    <a:pt x="1460" y="1168"/>
                  </a:cubicBezTo>
                  <a:cubicBezTo>
                    <a:pt x="1533" y="657"/>
                    <a:pt x="1355" y="268"/>
                    <a:pt x="917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7"/>
            <p:cNvSpPr/>
            <p:nvPr/>
          </p:nvSpPr>
          <p:spPr>
            <a:xfrm>
              <a:off x="5807325" y="3462825"/>
              <a:ext cx="61450" cy="108450"/>
            </a:xfrm>
            <a:custGeom>
              <a:avLst/>
              <a:gdLst/>
              <a:ahLst/>
              <a:cxnLst/>
              <a:rect l="l" t="t" r="r" b="b"/>
              <a:pathLst>
                <a:path w="2458" h="4338" extrusionOk="0">
                  <a:moveTo>
                    <a:pt x="1793" y="0"/>
                  </a:moveTo>
                  <a:lnTo>
                    <a:pt x="139" y="284"/>
                  </a:lnTo>
                  <a:lnTo>
                    <a:pt x="463" y="2173"/>
                  </a:lnTo>
                  <a:cubicBezTo>
                    <a:pt x="390" y="3462"/>
                    <a:pt x="1" y="4224"/>
                    <a:pt x="1" y="4224"/>
                  </a:cubicBezTo>
                  <a:cubicBezTo>
                    <a:pt x="171" y="4307"/>
                    <a:pt x="420" y="4338"/>
                    <a:pt x="695" y="4338"/>
                  </a:cubicBezTo>
                  <a:cubicBezTo>
                    <a:pt x="1472" y="4338"/>
                    <a:pt x="2458" y="4095"/>
                    <a:pt x="2458" y="4095"/>
                  </a:cubicBezTo>
                  <a:cubicBezTo>
                    <a:pt x="2336" y="3673"/>
                    <a:pt x="2231" y="3316"/>
                    <a:pt x="2141" y="3041"/>
                  </a:cubicBezTo>
                  <a:cubicBezTo>
                    <a:pt x="1987" y="2570"/>
                    <a:pt x="1898" y="2076"/>
                    <a:pt x="1874" y="1581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7"/>
            <p:cNvSpPr/>
            <p:nvPr/>
          </p:nvSpPr>
          <p:spPr>
            <a:xfrm>
              <a:off x="5803075" y="3469925"/>
              <a:ext cx="41375" cy="62075"/>
            </a:xfrm>
            <a:custGeom>
              <a:avLst/>
              <a:gdLst/>
              <a:ahLst/>
              <a:cxnLst/>
              <a:rect l="l" t="t" r="r" b="b"/>
              <a:pathLst>
                <a:path w="1655" h="2483" extrusionOk="0">
                  <a:moveTo>
                    <a:pt x="309" y="0"/>
                  </a:moveTo>
                  <a:cubicBezTo>
                    <a:pt x="309" y="0"/>
                    <a:pt x="1" y="1524"/>
                    <a:pt x="244" y="2141"/>
                  </a:cubicBezTo>
                  <a:cubicBezTo>
                    <a:pt x="341" y="2371"/>
                    <a:pt x="565" y="2483"/>
                    <a:pt x="808" y="2483"/>
                  </a:cubicBezTo>
                  <a:cubicBezTo>
                    <a:pt x="1172" y="2483"/>
                    <a:pt x="1577" y="2230"/>
                    <a:pt x="1655" y="1743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7"/>
            <p:cNvSpPr/>
            <p:nvPr/>
          </p:nvSpPr>
          <p:spPr>
            <a:xfrm>
              <a:off x="5797850" y="3565175"/>
              <a:ext cx="70925" cy="33500"/>
            </a:xfrm>
            <a:custGeom>
              <a:avLst/>
              <a:gdLst/>
              <a:ahLst/>
              <a:cxnLst/>
              <a:rect l="l" t="t" r="r" b="b"/>
              <a:pathLst>
                <a:path w="2837" h="1340" extrusionOk="0">
                  <a:moveTo>
                    <a:pt x="2837" y="1"/>
                  </a:moveTo>
                  <a:lnTo>
                    <a:pt x="380" y="130"/>
                  </a:lnTo>
                  <a:cubicBezTo>
                    <a:pt x="380" y="130"/>
                    <a:pt x="1" y="1339"/>
                    <a:pt x="1067" y="1339"/>
                  </a:cubicBezTo>
                  <a:cubicBezTo>
                    <a:pt x="1081" y="1339"/>
                    <a:pt x="1095" y="1339"/>
                    <a:pt x="1110" y="1339"/>
                  </a:cubicBezTo>
                  <a:cubicBezTo>
                    <a:pt x="2228" y="1298"/>
                    <a:pt x="2837" y="1"/>
                    <a:pt x="2837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7"/>
            <p:cNvSpPr/>
            <p:nvPr/>
          </p:nvSpPr>
          <p:spPr>
            <a:xfrm>
              <a:off x="5829225" y="3513500"/>
              <a:ext cx="15225" cy="17650"/>
            </a:xfrm>
            <a:custGeom>
              <a:avLst/>
              <a:gdLst/>
              <a:ahLst/>
              <a:cxnLst/>
              <a:rect l="l" t="t" r="r" b="b"/>
              <a:pathLst>
                <a:path w="609" h="706" extrusionOk="0">
                  <a:moveTo>
                    <a:pt x="609" y="0"/>
                  </a:moveTo>
                  <a:cubicBezTo>
                    <a:pt x="528" y="308"/>
                    <a:pt x="301" y="576"/>
                    <a:pt x="1" y="706"/>
                  </a:cubicBezTo>
                  <a:cubicBezTo>
                    <a:pt x="1" y="706"/>
                    <a:pt x="592" y="665"/>
                    <a:pt x="609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7"/>
            <p:cNvSpPr/>
            <p:nvPr/>
          </p:nvSpPr>
          <p:spPr>
            <a:xfrm>
              <a:off x="5785250" y="3410550"/>
              <a:ext cx="101375" cy="86300"/>
            </a:xfrm>
            <a:custGeom>
              <a:avLst/>
              <a:gdLst/>
              <a:ahLst/>
              <a:cxnLst/>
              <a:rect l="l" t="t" r="r" b="b"/>
              <a:pathLst>
                <a:path w="4055" h="3452" extrusionOk="0">
                  <a:moveTo>
                    <a:pt x="2887" y="0"/>
                  </a:moveTo>
                  <a:cubicBezTo>
                    <a:pt x="2753" y="0"/>
                    <a:pt x="2618" y="34"/>
                    <a:pt x="2497" y="105"/>
                  </a:cubicBezTo>
                  <a:cubicBezTo>
                    <a:pt x="2181" y="243"/>
                    <a:pt x="1987" y="551"/>
                    <a:pt x="2003" y="891"/>
                  </a:cubicBezTo>
                  <a:cubicBezTo>
                    <a:pt x="2003" y="1037"/>
                    <a:pt x="2027" y="1191"/>
                    <a:pt x="2060" y="1337"/>
                  </a:cubicBezTo>
                  <a:cubicBezTo>
                    <a:pt x="1857" y="1224"/>
                    <a:pt x="1646" y="1151"/>
                    <a:pt x="1419" y="1118"/>
                  </a:cubicBezTo>
                  <a:cubicBezTo>
                    <a:pt x="1352" y="1108"/>
                    <a:pt x="1285" y="1103"/>
                    <a:pt x="1219" y="1103"/>
                  </a:cubicBezTo>
                  <a:cubicBezTo>
                    <a:pt x="928" y="1103"/>
                    <a:pt x="643" y="1201"/>
                    <a:pt x="406" y="1386"/>
                  </a:cubicBezTo>
                  <a:cubicBezTo>
                    <a:pt x="122" y="1621"/>
                    <a:pt x="0" y="1994"/>
                    <a:pt x="81" y="2351"/>
                  </a:cubicBezTo>
                  <a:cubicBezTo>
                    <a:pt x="187" y="2732"/>
                    <a:pt x="543" y="2959"/>
                    <a:pt x="900" y="3064"/>
                  </a:cubicBezTo>
                  <a:cubicBezTo>
                    <a:pt x="1007" y="3098"/>
                    <a:pt x="1111" y="3113"/>
                    <a:pt x="1212" y="3113"/>
                  </a:cubicBezTo>
                  <a:cubicBezTo>
                    <a:pt x="1621" y="3113"/>
                    <a:pt x="1991" y="2872"/>
                    <a:pt x="2335" y="2651"/>
                  </a:cubicBezTo>
                  <a:cubicBezTo>
                    <a:pt x="2335" y="2732"/>
                    <a:pt x="2343" y="2797"/>
                    <a:pt x="2343" y="2853"/>
                  </a:cubicBezTo>
                  <a:cubicBezTo>
                    <a:pt x="2360" y="3064"/>
                    <a:pt x="2465" y="3251"/>
                    <a:pt x="2635" y="3380"/>
                  </a:cubicBezTo>
                  <a:cubicBezTo>
                    <a:pt x="2694" y="3427"/>
                    <a:pt x="2735" y="3452"/>
                    <a:pt x="2771" y="3452"/>
                  </a:cubicBezTo>
                  <a:cubicBezTo>
                    <a:pt x="2809" y="3452"/>
                    <a:pt x="2841" y="3423"/>
                    <a:pt x="2878" y="3364"/>
                  </a:cubicBezTo>
                  <a:lnTo>
                    <a:pt x="2895" y="3332"/>
                  </a:lnTo>
                  <a:cubicBezTo>
                    <a:pt x="2927" y="3275"/>
                    <a:pt x="2951" y="3218"/>
                    <a:pt x="2984" y="3162"/>
                  </a:cubicBezTo>
                  <a:cubicBezTo>
                    <a:pt x="3032" y="2943"/>
                    <a:pt x="3049" y="2724"/>
                    <a:pt x="3049" y="2505"/>
                  </a:cubicBezTo>
                  <a:cubicBezTo>
                    <a:pt x="3519" y="2472"/>
                    <a:pt x="3908" y="2108"/>
                    <a:pt x="3957" y="1637"/>
                  </a:cubicBezTo>
                  <a:cubicBezTo>
                    <a:pt x="4054" y="1054"/>
                    <a:pt x="3843" y="575"/>
                    <a:pt x="3414" y="202"/>
                  </a:cubicBezTo>
                  <a:cubicBezTo>
                    <a:pt x="3266" y="69"/>
                    <a:pt x="3077" y="0"/>
                    <a:pt x="2887" y="0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7"/>
            <p:cNvSpPr/>
            <p:nvPr/>
          </p:nvSpPr>
          <p:spPr>
            <a:xfrm>
              <a:off x="5683275" y="3905700"/>
              <a:ext cx="186300" cy="239425"/>
            </a:xfrm>
            <a:custGeom>
              <a:avLst/>
              <a:gdLst/>
              <a:ahLst/>
              <a:cxnLst/>
              <a:rect l="l" t="t" r="r" b="b"/>
              <a:pathLst>
                <a:path w="7452" h="9577" extrusionOk="0">
                  <a:moveTo>
                    <a:pt x="7063" y="1"/>
                  </a:moveTo>
                  <a:cubicBezTo>
                    <a:pt x="7193" y="236"/>
                    <a:pt x="7282" y="495"/>
                    <a:pt x="7347" y="755"/>
                  </a:cubicBezTo>
                  <a:cubicBezTo>
                    <a:pt x="7395" y="1022"/>
                    <a:pt x="7420" y="1290"/>
                    <a:pt x="7403" y="1557"/>
                  </a:cubicBezTo>
                  <a:cubicBezTo>
                    <a:pt x="7387" y="1825"/>
                    <a:pt x="7347" y="2093"/>
                    <a:pt x="7282" y="2352"/>
                  </a:cubicBezTo>
                  <a:cubicBezTo>
                    <a:pt x="7217" y="2611"/>
                    <a:pt x="7136" y="2871"/>
                    <a:pt x="7030" y="3114"/>
                  </a:cubicBezTo>
                  <a:cubicBezTo>
                    <a:pt x="6925" y="3365"/>
                    <a:pt x="6803" y="3601"/>
                    <a:pt x="6674" y="3836"/>
                  </a:cubicBezTo>
                  <a:cubicBezTo>
                    <a:pt x="6609" y="3957"/>
                    <a:pt x="6528" y="4063"/>
                    <a:pt x="6455" y="4176"/>
                  </a:cubicBezTo>
                  <a:cubicBezTo>
                    <a:pt x="6390" y="4298"/>
                    <a:pt x="6317" y="4411"/>
                    <a:pt x="6236" y="4517"/>
                  </a:cubicBezTo>
                  <a:cubicBezTo>
                    <a:pt x="5920" y="4955"/>
                    <a:pt x="5579" y="5368"/>
                    <a:pt x="5198" y="5757"/>
                  </a:cubicBezTo>
                  <a:cubicBezTo>
                    <a:pt x="4444" y="6528"/>
                    <a:pt x="3617" y="7217"/>
                    <a:pt x="2725" y="7825"/>
                  </a:cubicBezTo>
                  <a:cubicBezTo>
                    <a:pt x="1841" y="8441"/>
                    <a:pt x="917" y="9008"/>
                    <a:pt x="1" y="9576"/>
                  </a:cubicBezTo>
                  <a:cubicBezTo>
                    <a:pt x="471" y="9317"/>
                    <a:pt x="941" y="9049"/>
                    <a:pt x="1404" y="8765"/>
                  </a:cubicBezTo>
                  <a:cubicBezTo>
                    <a:pt x="1858" y="8481"/>
                    <a:pt x="2320" y="8198"/>
                    <a:pt x="2766" y="7898"/>
                  </a:cubicBezTo>
                  <a:cubicBezTo>
                    <a:pt x="3674" y="7290"/>
                    <a:pt x="4509" y="6600"/>
                    <a:pt x="5271" y="5830"/>
                  </a:cubicBezTo>
                  <a:cubicBezTo>
                    <a:pt x="5652" y="5441"/>
                    <a:pt x="6001" y="5019"/>
                    <a:pt x="6309" y="4574"/>
                  </a:cubicBezTo>
                  <a:cubicBezTo>
                    <a:pt x="6390" y="4460"/>
                    <a:pt x="6463" y="4347"/>
                    <a:pt x="6536" y="4233"/>
                  </a:cubicBezTo>
                  <a:cubicBezTo>
                    <a:pt x="6601" y="4120"/>
                    <a:pt x="6682" y="4006"/>
                    <a:pt x="6747" y="3884"/>
                  </a:cubicBezTo>
                  <a:cubicBezTo>
                    <a:pt x="6884" y="3649"/>
                    <a:pt x="6998" y="3406"/>
                    <a:pt x="7095" y="3147"/>
                  </a:cubicBezTo>
                  <a:cubicBezTo>
                    <a:pt x="7201" y="2895"/>
                    <a:pt x="7282" y="2636"/>
                    <a:pt x="7347" y="2376"/>
                  </a:cubicBezTo>
                  <a:cubicBezTo>
                    <a:pt x="7403" y="2109"/>
                    <a:pt x="7436" y="1833"/>
                    <a:pt x="7444" y="1566"/>
                  </a:cubicBezTo>
                  <a:cubicBezTo>
                    <a:pt x="7452" y="1290"/>
                    <a:pt x="7428" y="1014"/>
                    <a:pt x="7363" y="755"/>
                  </a:cubicBezTo>
                  <a:cubicBezTo>
                    <a:pt x="7298" y="487"/>
                    <a:pt x="7201" y="236"/>
                    <a:pt x="7063" y="1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7"/>
            <p:cNvSpPr/>
            <p:nvPr/>
          </p:nvSpPr>
          <p:spPr>
            <a:xfrm>
              <a:off x="5672550" y="4133525"/>
              <a:ext cx="133600" cy="175975"/>
            </a:xfrm>
            <a:custGeom>
              <a:avLst/>
              <a:gdLst/>
              <a:ahLst/>
              <a:cxnLst/>
              <a:rect l="l" t="t" r="r" b="b"/>
              <a:pathLst>
                <a:path w="5344" h="7039" extrusionOk="0">
                  <a:moveTo>
                    <a:pt x="0" y="1"/>
                  </a:moveTo>
                  <a:lnTo>
                    <a:pt x="0" y="1"/>
                  </a:lnTo>
                  <a:cubicBezTo>
                    <a:pt x="398" y="625"/>
                    <a:pt x="803" y="1233"/>
                    <a:pt x="1225" y="1833"/>
                  </a:cubicBezTo>
                  <a:cubicBezTo>
                    <a:pt x="1646" y="2441"/>
                    <a:pt x="2084" y="3033"/>
                    <a:pt x="2530" y="3625"/>
                  </a:cubicBezTo>
                  <a:cubicBezTo>
                    <a:pt x="2976" y="4209"/>
                    <a:pt x="3430" y="4784"/>
                    <a:pt x="3900" y="5360"/>
                  </a:cubicBezTo>
                  <a:cubicBezTo>
                    <a:pt x="4135" y="5644"/>
                    <a:pt x="4370" y="5928"/>
                    <a:pt x="4614" y="6203"/>
                  </a:cubicBezTo>
                  <a:cubicBezTo>
                    <a:pt x="4857" y="6479"/>
                    <a:pt x="5092" y="6763"/>
                    <a:pt x="5343" y="7038"/>
                  </a:cubicBezTo>
                  <a:lnTo>
                    <a:pt x="4646" y="6171"/>
                  </a:lnTo>
                  <a:cubicBezTo>
                    <a:pt x="4419" y="5887"/>
                    <a:pt x="4192" y="5595"/>
                    <a:pt x="3965" y="5311"/>
                  </a:cubicBezTo>
                  <a:cubicBezTo>
                    <a:pt x="3503" y="4728"/>
                    <a:pt x="3057" y="4144"/>
                    <a:pt x="2611" y="3560"/>
                  </a:cubicBezTo>
                  <a:cubicBezTo>
                    <a:pt x="2165" y="2976"/>
                    <a:pt x="1727" y="2385"/>
                    <a:pt x="1289" y="1793"/>
                  </a:cubicBezTo>
                  <a:cubicBezTo>
                    <a:pt x="860" y="1193"/>
                    <a:pt x="430" y="601"/>
                    <a:pt x="0" y="1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7"/>
            <p:cNvSpPr/>
            <p:nvPr/>
          </p:nvSpPr>
          <p:spPr>
            <a:xfrm>
              <a:off x="5675075" y="4470150"/>
              <a:ext cx="78225" cy="69300"/>
            </a:xfrm>
            <a:custGeom>
              <a:avLst/>
              <a:gdLst/>
              <a:ahLst/>
              <a:cxnLst/>
              <a:rect l="l" t="t" r="r" b="b"/>
              <a:pathLst>
                <a:path w="3129" h="2772" extrusionOk="0">
                  <a:moveTo>
                    <a:pt x="3034" y="0"/>
                  </a:moveTo>
                  <a:cubicBezTo>
                    <a:pt x="3014" y="0"/>
                    <a:pt x="2994" y="8"/>
                    <a:pt x="2980" y="27"/>
                  </a:cubicBezTo>
                  <a:cubicBezTo>
                    <a:pt x="2210" y="1097"/>
                    <a:pt x="1124" y="1884"/>
                    <a:pt x="61" y="2646"/>
                  </a:cubicBezTo>
                  <a:cubicBezTo>
                    <a:pt x="1" y="2686"/>
                    <a:pt x="41" y="2771"/>
                    <a:pt x="89" y="2771"/>
                  </a:cubicBezTo>
                  <a:cubicBezTo>
                    <a:pt x="98" y="2771"/>
                    <a:pt x="108" y="2768"/>
                    <a:pt x="118" y="2760"/>
                  </a:cubicBezTo>
                  <a:cubicBezTo>
                    <a:pt x="1205" y="1981"/>
                    <a:pt x="2307" y="1187"/>
                    <a:pt x="3094" y="92"/>
                  </a:cubicBezTo>
                  <a:cubicBezTo>
                    <a:pt x="3128" y="46"/>
                    <a:pt x="3081" y="0"/>
                    <a:pt x="3034" y="0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7"/>
            <p:cNvSpPr/>
            <p:nvPr/>
          </p:nvSpPr>
          <p:spPr>
            <a:xfrm>
              <a:off x="5688150" y="4497525"/>
              <a:ext cx="21375" cy="17450"/>
            </a:xfrm>
            <a:custGeom>
              <a:avLst/>
              <a:gdLst/>
              <a:ahLst/>
              <a:cxnLst/>
              <a:rect l="l" t="t" r="r" b="b"/>
              <a:pathLst>
                <a:path w="855" h="698" extrusionOk="0">
                  <a:moveTo>
                    <a:pt x="69" y="0"/>
                  </a:moveTo>
                  <a:cubicBezTo>
                    <a:pt x="53" y="0"/>
                    <a:pt x="37" y="6"/>
                    <a:pt x="25" y="19"/>
                  </a:cubicBezTo>
                  <a:cubicBezTo>
                    <a:pt x="1" y="43"/>
                    <a:pt x="1" y="84"/>
                    <a:pt x="25" y="108"/>
                  </a:cubicBezTo>
                  <a:cubicBezTo>
                    <a:pt x="260" y="294"/>
                    <a:pt x="487" y="481"/>
                    <a:pt x="714" y="683"/>
                  </a:cubicBezTo>
                  <a:cubicBezTo>
                    <a:pt x="727" y="693"/>
                    <a:pt x="741" y="698"/>
                    <a:pt x="755" y="698"/>
                  </a:cubicBezTo>
                  <a:cubicBezTo>
                    <a:pt x="809" y="698"/>
                    <a:pt x="855" y="633"/>
                    <a:pt x="803" y="594"/>
                  </a:cubicBezTo>
                  <a:cubicBezTo>
                    <a:pt x="576" y="400"/>
                    <a:pt x="349" y="205"/>
                    <a:pt x="114" y="19"/>
                  </a:cubicBezTo>
                  <a:cubicBezTo>
                    <a:pt x="102" y="6"/>
                    <a:pt x="86" y="0"/>
                    <a:pt x="69" y="0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7"/>
            <p:cNvSpPr/>
            <p:nvPr/>
          </p:nvSpPr>
          <p:spPr>
            <a:xfrm>
              <a:off x="5691675" y="4489050"/>
              <a:ext cx="28250" cy="17550"/>
            </a:xfrm>
            <a:custGeom>
              <a:avLst/>
              <a:gdLst/>
              <a:ahLst/>
              <a:cxnLst/>
              <a:rect l="l" t="t" r="r" b="b"/>
              <a:pathLst>
                <a:path w="1130" h="702" extrusionOk="0">
                  <a:moveTo>
                    <a:pt x="91" y="0"/>
                  </a:moveTo>
                  <a:cubicBezTo>
                    <a:pt x="38" y="0"/>
                    <a:pt x="0" y="87"/>
                    <a:pt x="62" y="114"/>
                  </a:cubicBezTo>
                  <a:cubicBezTo>
                    <a:pt x="387" y="293"/>
                    <a:pt x="703" y="487"/>
                    <a:pt x="1011" y="690"/>
                  </a:cubicBezTo>
                  <a:cubicBezTo>
                    <a:pt x="1022" y="698"/>
                    <a:pt x="1033" y="702"/>
                    <a:pt x="1044" y="702"/>
                  </a:cubicBezTo>
                  <a:cubicBezTo>
                    <a:pt x="1094" y="702"/>
                    <a:pt x="1129" y="618"/>
                    <a:pt x="1076" y="585"/>
                  </a:cubicBezTo>
                  <a:cubicBezTo>
                    <a:pt x="768" y="382"/>
                    <a:pt x="451" y="187"/>
                    <a:pt x="119" y="9"/>
                  </a:cubicBezTo>
                  <a:cubicBezTo>
                    <a:pt x="109" y="3"/>
                    <a:pt x="100" y="0"/>
                    <a:pt x="91" y="0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7"/>
            <p:cNvSpPr/>
            <p:nvPr/>
          </p:nvSpPr>
          <p:spPr>
            <a:xfrm>
              <a:off x="5790950" y="4353775"/>
              <a:ext cx="34975" cy="20750"/>
            </a:xfrm>
            <a:custGeom>
              <a:avLst/>
              <a:gdLst/>
              <a:ahLst/>
              <a:cxnLst/>
              <a:rect l="l" t="t" r="r" b="b"/>
              <a:pathLst>
                <a:path w="1399" h="830" extrusionOk="0">
                  <a:moveTo>
                    <a:pt x="1313" y="0"/>
                  </a:moveTo>
                  <a:cubicBezTo>
                    <a:pt x="1302" y="0"/>
                    <a:pt x="1291" y="4"/>
                    <a:pt x="1280" y="12"/>
                  </a:cubicBezTo>
                  <a:lnTo>
                    <a:pt x="1280" y="4"/>
                  </a:lnTo>
                  <a:cubicBezTo>
                    <a:pt x="891" y="263"/>
                    <a:pt x="486" y="507"/>
                    <a:pt x="64" y="718"/>
                  </a:cubicBezTo>
                  <a:cubicBezTo>
                    <a:pt x="1" y="746"/>
                    <a:pt x="41" y="829"/>
                    <a:pt x="101" y="829"/>
                  </a:cubicBezTo>
                  <a:cubicBezTo>
                    <a:pt x="110" y="829"/>
                    <a:pt x="119" y="827"/>
                    <a:pt x="129" y="823"/>
                  </a:cubicBezTo>
                  <a:cubicBezTo>
                    <a:pt x="551" y="612"/>
                    <a:pt x="956" y="377"/>
                    <a:pt x="1345" y="118"/>
                  </a:cubicBezTo>
                  <a:cubicBezTo>
                    <a:pt x="1399" y="84"/>
                    <a:pt x="1363" y="0"/>
                    <a:pt x="1313" y="0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7"/>
            <p:cNvSpPr/>
            <p:nvPr/>
          </p:nvSpPr>
          <p:spPr>
            <a:xfrm>
              <a:off x="5791350" y="4366800"/>
              <a:ext cx="35800" cy="20675"/>
            </a:xfrm>
            <a:custGeom>
              <a:avLst/>
              <a:gdLst/>
              <a:ahLst/>
              <a:cxnLst/>
              <a:rect l="l" t="t" r="r" b="b"/>
              <a:pathLst>
                <a:path w="1432" h="827" extrusionOk="0">
                  <a:moveTo>
                    <a:pt x="1335" y="1"/>
                  </a:moveTo>
                  <a:cubicBezTo>
                    <a:pt x="1325" y="1"/>
                    <a:pt x="1315" y="4"/>
                    <a:pt x="1305" y="10"/>
                  </a:cubicBezTo>
                  <a:cubicBezTo>
                    <a:pt x="899" y="261"/>
                    <a:pt x="486" y="488"/>
                    <a:pt x="64" y="707"/>
                  </a:cubicBezTo>
                  <a:cubicBezTo>
                    <a:pt x="1" y="743"/>
                    <a:pt x="42" y="827"/>
                    <a:pt x="101" y="827"/>
                  </a:cubicBezTo>
                  <a:cubicBezTo>
                    <a:pt x="110" y="827"/>
                    <a:pt x="120" y="825"/>
                    <a:pt x="129" y="821"/>
                  </a:cubicBezTo>
                  <a:cubicBezTo>
                    <a:pt x="551" y="602"/>
                    <a:pt x="964" y="367"/>
                    <a:pt x="1370" y="124"/>
                  </a:cubicBezTo>
                  <a:cubicBezTo>
                    <a:pt x="1431" y="82"/>
                    <a:pt x="1389" y="1"/>
                    <a:pt x="1335" y="1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7"/>
            <p:cNvSpPr/>
            <p:nvPr/>
          </p:nvSpPr>
          <p:spPr>
            <a:xfrm>
              <a:off x="5813525" y="4320525"/>
              <a:ext cx="15125" cy="89825"/>
            </a:xfrm>
            <a:custGeom>
              <a:avLst/>
              <a:gdLst/>
              <a:ahLst/>
              <a:cxnLst/>
              <a:rect l="l" t="t" r="r" b="b"/>
              <a:pathLst>
                <a:path w="605" h="3593" extrusionOk="0">
                  <a:moveTo>
                    <a:pt x="543" y="0"/>
                  </a:moveTo>
                  <a:cubicBezTo>
                    <a:pt x="513" y="0"/>
                    <a:pt x="483" y="21"/>
                    <a:pt x="483" y="61"/>
                  </a:cubicBezTo>
                  <a:cubicBezTo>
                    <a:pt x="450" y="645"/>
                    <a:pt x="410" y="1229"/>
                    <a:pt x="345" y="1820"/>
                  </a:cubicBezTo>
                  <a:cubicBezTo>
                    <a:pt x="320" y="2104"/>
                    <a:pt x="280" y="2396"/>
                    <a:pt x="247" y="2680"/>
                  </a:cubicBezTo>
                  <a:cubicBezTo>
                    <a:pt x="207" y="2972"/>
                    <a:pt x="191" y="3264"/>
                    <a:pt x="29" y="3499"/>
                  </a:cubicBezTo>
                  <a:cubicBezTo>
                    <a:pt x="1" y="3549"/>
                    <a:pt x="42" y="3592"/>
                    <a:pt x="87" y="3592"/>
                  </a:cubicBezTo>
                  <a:cubicBezTo>
                    <a:pt x="107" y="3592"/>
                    <a:pt x="127" y="3584"/>
                    <a:pt x="142" y="3564"/>
                  </a:cubicBezTo>
                  <a:cubicBezTo>
                    <a:pt x="288" y="3345"/>
                    <a:pt x="320" y="3077"/>
                    <a:pt x="353" y="2826"/>
                  </a:cubicBezTo>
                  <a:cubicBezTo>
                    <a:pt x="393" y="2518"/>
                    <a:pt x="434" y="2218"/>
                    <a:pt x="466" y="1918"/>
                  </a:cubicBezTo>
                  <a:cubicBezTo>
                    <a:pt x="531" y="1302"/>
                    <a:pt x="580" y="677"/>
                    <a:pt x="604" y="61"/>
                  </a:cubicBezTo>
                  <a:cubicBezTo>
                    <a:pt x="604" y="21"/>
                    <a:pt x="574" y="0"/>
                    <a:pt x="543" y="0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7"/>
            <p:cNvSpPr/>
            <p:nvPr/>
          </p:nvSpPr>
          <p:spPr>
            <a:xfrm>
              <a:off x="5825775" y="3402000"/>
              <a:ext cx="63675" cy="73400"/>
            </a:xfrm>
            <a:custGeom>
              <a:avLst/>
              <a:gdLst/>
              <a:ahLst/>
              <a:cxnLst/>
              <a:rect l="l" t="t" r="r" b="b"/>
              <a:pathLst>
                <a:path w="2547" h="2936" extrusionOk="0">
                  <a:moveTo>
                    <a:pt x="1274" y="1"/>
                  </a:moveTo>
                  <a:cubicBezTo>
                    <a:pt x="568" y="1"/>
                    <a:pt x="1" y="658"/>
                    <a:pt x="1" y="1469"/>
                  </a:cubicBezTo>
                  <a:cubicBezTo>
                    <a:pt x="1" y="2279"/>
                    <a:pt x="568" y="2936"/>
                    <a:pt x="1274" y="2936"/>
                  </a:cubicBezTo>
                  <a:cubicBezTo>
                    <a:pt x="1979" y="2936"/>
                    <a:pt x="2547" y="2279"/>
                    <a:pt x="2547" y="1469"/>
                  </a:cubicBezTo>
                  <a:cubicBezTo>
                    <a:pt x="2547" y="658"/>
                    <a:pt x="1979" y="1"/>
                    <a:pt x="1274" y="1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7"/>
            <p:cNvSpPr/>
            <p:nvPr/>
          </p:nvSpPr>
          <p:spPr>
            <a:xfrm>
              <a:off x="5841175" y="3476025"/>
              <a:ext cx="15850" cy="17625"/>
            </a:xfrm>
            <a:custGeom>
              <a:avLst/>
              <a:gdLst/>
              <a:ahLst/>
              <a:cxnLst/>
              <a:rect l="l" t="t" r="r" b="b"/>
              <a:pathLst>
                <a:path w="634" h="705" extrusionOk="0">
                  <a:moveTo>
                    <a:pt x="302" y="0"/>
                  </a:moveTo>
                  <a:cubicBezTo>
                    <a:pt x="162" y="0"/>
                    <a:pt x="66" y="137"/>
                    <a:pt x="66" y="137"/>
                  </a:cubicBezTo>
                  <a:cubicBezTo>
                    <a:pt x="1" y="332"/>
                    <a:pt x="17" y="534"/>
                    <a:pt x="123" y="705"/>
                  </a:cubicBezTo>
                  <a:cubicBezTo>
                    <a:pt x="617" y="624"/>
                    <a:pt x="633" y="186"/>
                    <a:pt x="455" y="56"/>
                  </a:cubicBezTo>
                  <a:cubicBezTo>
                    <a:pt x="400" y="16"/>
                    <a:pt x="349" y="0"/>
                    <a:pt x="302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1103;p33">
            <a:extLst>
              <a:ext uri="{FF2B5EF4-FFF2-40B4-BE49-F238E27FC236}">
                <a16:creationId xmlns:a16="http://schemas.microsoft.com/office/drawing/2014/main" id="{78D17FA7-1760-487A-ABDB-4F3D134FE310}"/>
              </a:ext>
            </a:extLst>
          </p:cNvPr>
          <p:cNvSpPr txBox="1">
            <a:spLocks/>
          </p:cNvSpPr>
          <p:nvPr/>
        </p:nvSpPr>
        <p:spPr>
          <a:xfrm>
            <a:off x="3468225" y="2944013"/>
            <a:ext cx="2555021" cy="351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5000"/>
              <a:buFont typeface="Anton"/>
              <a:buNone/>
              <a:defRPr sz="5000" b="0" i="0" u="none" strike="noStrike" cap="none">
                <a:solidFill>
                  <a:srgbClr val="F2F2F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 b="0" i="0" u="none" strike="noStrike" cap="none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 b="0" i="0" u="none" strike="noStrike" cap="none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 b="0" i="0" u="none" strike="noStrike" cap="none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 b="0" i="0" u="none" strike="noStrike" cap="none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 b="0" i="0" u="none" strike="noStrike" cap="none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 b="0" i="0" u="none" strike="noStrike" cap="none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 b="0" i="0" u="none" strike="noStrike" cap="none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950"/>
              </a:buClr>
              <a:buSzPts val="6000"/>
              <a:buFont typeface="Anton"/>
              <a:buNone/>
              <a:defRPr sz="6000" b="0" i="0" u="none" strike="noStrike" cap="none">
                <a:solidFill>
                  <a:srgbClr val="212950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algn="l"/>
            <a:r>
              <a:rPr lang="en-US" sz="1600" b="1" dirty="0">
                <a:solidFill>
                  <a:srgbClr val="FBBE5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Devanagari" panose="02040503050201020203" pitchFamily="18" charset="0"/>
                <a:cs typeface="Adobe Devanagari" panose="02040503050201020203" pitchFamily="18" charset="0"/>
              </a:rPr>
              <a:t>@TIDURNYA_KURANG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p58"/>
          <p:cNvSpPr txBox="1">
            <a:spLocks noGrp="1"/>
          </p:cNvSpPr>
          <p:nvPr>
            <p:ph type="title"/>
          </p:nvPr>
        </p:nvSpPr>
        <p:spPr>
          <a:xfrm>
            <a:off x="720000" y="686200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sp>
        <p:nvSpPr>
          <p:cNvPr id="1931" name="Google Shape;1931;p58"/>
          <p:cNvSpPr/>
          <p:nvPr/>
        </p:nvSpPr>
        <p:spPr>
          <a:xfrm>
            <a:off x="2013500" y="2768975"/>
            <a:ext cx="23650" cy="7100"/>
          </a:xfrm>
          <a:custGeom>
            <a:avLst/>
            <a:gdLst/>
            <a:ahLst/>
            <a:cxnLst/>
            <a:rect l="l" t="t" r="r" b="b"/>
            <a:pathLst>
              <a:path w="946" h="284" extrusionOk="0">
                <a:moveTo>
                  <a:pt x="708" y="0"/>
                </a:moveTo>
                <a:cubicBezTo>
                  <a:pt x="631" y="0"/>
                  <a:pt x="542" y="8"/>
                  <a:pt x="446" y="31"/>
                </a:cubicBezTo>
                <a:cubicBezTo>
                  <a:pt x="170" y="104"/>
                  <a:pt x="0" y="266"/>
                  <a:pt x="16" y="282"/>
                </a:cubicBezTo>
                <a:cubicBezTo>
                  <a:pt x="17" y="283"/>
                  <a:pt x="19" y="283"/>
                  <a:pt x="21" y="283"/>
                </a:cubicBezTo>
                <a:cubicBezTo>
                  <a:pt x="55" y="283"/>
                  <a:pt x="226" y="172"/>
                  <a:pt x="462" y="104"/>
                </a:cubicBezTo>
                <a:cubicBezTo>
                  <a:pt x="722" y="39"/>
                  <a:pt x="941" y="63"/>
                  <a:pt x="941" y="39"/>
                </a:cubicBezTo>
                <a:cubicBezTo>
                  <a:pt x="946" y="28"/>
                  <a:pt x="851" y="0"/>
                  <a:pt x="708" y="0"/>
                </a:cubicBezTo>
                <a:close/>
              </a:path>
            </a:pathLst>
          </a:custGeom>
          <a:solidFill>
            <a:srgbClr val="FACF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2" name="Google Shape;1932;p58"/>
          <p:cNvGrpSpPr/>
          <p:nvPr/>
        </p:nvGrpSpPr>
        <p:grpSpPr>
          <a:xfrm>
            <a:off x="2621262" y="1666725"/>
            <a:ext cx="2024637" cy="1196450"/>
            <a:chOff x="3352700" y="1776925"/>
            <a:chExt cx="2024637" cy="1196450"/>
          </a:xfrm>
        </p:grpSpPr>
        <p:sp>
          <p:nvSpPr>
            <p:cNvPr id="1933" name="Google Shape;1933;p58"/>
            <p:cNvSpPr/>
            <p:nvPr/>
          </p:nvSpPr>
          <p:spPr>
            <a:xfrm>
              <a:off x="3352700" y="2255550"/>
              <a:ext cx="391272" cy="249419"/>
            </a:xfrm>
            <a:custGeom>
              <a:avLst/>
              <a:gdLst/>
              <a:ahLst/>
              <a:cxnLst/>
              <a:rect l="l" t="t" r="r" b="b"/>
              <a:pathLst>
                <a:path w="17311" h="11035" extrusionOk="0">
                  <a:moveTo>
                    <a:pt x="13086" y="0"/>
                  </a:moveTo>
                  <a:lnTo>
                    <a:pt x="1" y="5084"/>
                  </a:lnTo>
                  <a:lnTo>
                    <a:pt x="2611" y="11035"/>
                  </a:lnTo>
                  <a:lnTo>
                    <a:pt x="3925" y="11035"/>
                  </a:lnTo>
                  <a:lnTo>
                    <a:pt x="17311" y="6819"/>
                  </a:lnTo>
                  <a:lnTo>
                    <a:pt x="13086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8"/>
            <p:cNvSpPr/>
            <p:nvPr/>
          </p:nvSpPr>
          <p:spPr>
            <a:xfrm>
              <a:off x="3394672" y="2282289"/>
              <a:ext cx="307326" cy="195941"/>
            </a:xfrm>
            <a:custGeom>
              <a:avLst/>
              <a:gdLst/>
              <a:ahLst/>
              <a:cxnLst/>
              <a:rect l="l" t="t" r="r" b="b"/>
              <a:pathLst>
                <a:path w="13597" h="8669" fill="none" extrusionOk="0">
                  <a:moveTo>
                    <a:pt x="10281" y="1"/>
                  </a:moveTo>
                  <a:lnTo>
                    <a:pt x="13597" y="5360"/>
                  </a:lnTo>
                  <a:lnTo>
                    <a:pt x="3081" y="8668"/>
                  </a:lnTo>
                  <a:lnTo>
                    <a:pt x="2051" y="8668"/>
                  </a:lnTo>
                  <a:lnTo>
                    <a:pt x="0" y="3998"/>
                  </a:lnTo>
                  <a:close/>
                </a:path>
              </a:pathLst>
            </a:custGeom>
            <a:noFill/>
            <a:ln w="2625" cap="flat" cmpd="sng">
              <a:solidFill>
                <a:srgbClr val="FFFFFF"/>
              </a:solidFill>
              <a:prstDash val="solid"/>
              <a:miter lim="81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8"/>
            <p:cNvSpPr/>
            <p:nvPr/>
          </p:nvSpPr>
          <p:spPr>
            <a:xfrm>
              <a:off x="4664987" y="2160259"/>
              <a:ext cx="474833" cy="562056"/>
            </a:xfrm>
            <a:custGeom>
              <a:avLst/>
              <a:gdLst/>
              <a:ahLst/>
              <a:cxnLst/>
              <a:rect l="l" t="t" r="r" b="b"/>
              <a:pathLst>
                <a:path w="21008" h="24867" extrusionOk="0">
                  <a:moveTo>
                    <a:pt x="0" y="0"/>
                  </a:moveTo>
                  <a:lnTo>
                    <a:pt x="15656" y="24867"/>
                  </a:lnTo>
                  <a:cubicBezTo>
                    <a:pt x="15656" y="24867"/>
                    <a:pt x="21007" y="12543"/>
                    <a:pt x="16078" y="7613"/>
                  </a:cubicBezTo>
                  <a:cubicBezTo>
                    <a:pt x="11149" y="268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8"/>
            <p:cNvSpPr/>
            <p:nvPr/>
          </p:nvSpPr>
          <p:spPr>
            <a:xfrm>
              <a:off x="4752932" y="2299896"/>
              <a:ext cx="321656" cy="422418"/>
            </a:xfrm>
            <a:custGeom>
              <a:avLst/>
              <a:gdLst/>
              <a:ahLst/>
              <a:cxnLst/>
              <a:rect l="l" t="t" r="r" b="b"/>
              <a:pathLst>
                <a:path w="14231" h="18689" extrusionOk="0">
                  <a:moveTo>
                    <a:pt x="1" y="0"/>
                  </a:moveTo>
                  <a:lnTo>
                    <a:pt x="11765" y="18689"/>
                  </a:lnTo>
                  <a:cubicBezTo>
                    <a:pt x="11765" y="18689"/>
                    <a:pt x="13241" y="15291"/>
                    <a:pt x="13930" y="11359"/>
                  </a:cubicBezTo>
                  <a:cubicBezTo>
                    <a:pt x="14230" y="9673"/>
                    <a:pt x="13735" y="7954"/>
                    <a:pt x="12576" y="6697"/>
                  </a:cubicBezTo>
                  <a:cubicBezTo>
                    <a:pt x="12527" y="6649"/>
                    <a:pt x="12487" y="6600"/>
                    <a:pt x="12438" y="6551"/>
                  </a:cubicBezTo>
                  <a:cubicBezTo>
                    <a:pt x="9317" y="3430"/>
                    <a:pt x="3698" y="1208"/>
                    <a:pt x="1" y="0"/>
                  </a:cubicBezTo>
                  <a:close/>
                </a:path>
              </a:pathLst>
            </a:custGeom>
            <a:solidFill>
              <a:srgbClr val="FBB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8"/>
            <p:cNvSpPr/>
            <p:nvPr/>
          </p:nvSpPr>
          <p:spPr>
            <a:xfrm>
              <a:off x="4203720" y="1890750"/>
              <a:ext cx="336122" cy="309112"/>
            </a:xfrm>
            <a:custGeom>
              <a:avLst/>
              <a:gdLst/>
              <a:ahLst/>
              <a:cxnLst/>
              <a:rect l="l" t="t" r="r" b="b"/>
              <a:pathLst>
                <a:path w="14871" h="13676" extrusionOk="0">
                  <a:moveTo>
                    <a:pt x="6104" y="1"/>
                  </a:moveTo>
                  <a:cubicBezTo>
                    <a:pt x="3438" y="1"/>
                    <a:pt x="208" y="1672"/>
                    <a:pt x="131" y="4538"/>
                  </a:cubicBezTo>
                  <a:cubicBezTo>
                    <a:pt x="1" y="5568"/>
                    <a:pt x="350" y="6395"/>
                    <a:pt x="609" y="7416"/>
                  </a:cubicBezTo>
                  <a:cubicBezTo>
                    <a:pt x="609" y="7416"/>
                    <a:pt x="2117" y="11219"/>
                    <a:pt x="3958" y="12492"/>
                  </a:cubicBezTo>
                  <a:cubicBezTo>
                    <a:pt x="4042" y="12549"/>
                    <a:pt x="4143" y="12574"/>
                    <a:pt x="4255" y="12574"/>
                  </a:cubicBezTo>
                  <a:cubicBezTo>
                    <a:pt x="4930" y="12574"/>
                    <a:pt x="5993" y="11673"/>
                    <a:pt x="5993" y="11673"/>
                  </a:cubicBezTo>
                  <a:lnTo>
                    <a:pt x="8636" y="13675"/>
                  </a:lnTo>
                  <a:lnTo>
                    <a:pt x="14871" y="12175"/>
                  </a:lnTo>
                  <a:lnTo>
                    <a:pt x="10825" y="6476"/>
                  </a:lnTo>
                  <a:cubicBezTo>
                    <a:pt x="10825" y="6476"/>
                    <a:pt x="11011" y="2438"/>
                    <a:pt x="8611" y="687"/>
                  </a:cubicBezTo>
                  <a:cubicBezTo>
                    <a:pt x="7969" y="222"/>
                    <a:pt x="7074" y="1"/>
                    <a:pt x="6104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8"/>
            <p:cNvSpPr/>
            <p:nvPr/>
          </p:nvSpPr>
          <p:spPr>
            <a:xfrm>
              <a:off x="4339153" y="2120457"/>
              <a:ext cx="63423" cy="79403"/>
            </a:xfrm>
            <a:custGeom>
              <a:avLst/>
              <a:gdLst/>
              <a:ahLst/>
              <a:cxnLst/>
              <a:rect l="l" t="t" r="r" b="b"/>
              <a:pathLst>
                <a:path w="2806" h="3513" extrusionOk="0">
                  <a:moveTo>
                    <a:pt x="1227" y="0"/>
                  </a:moveTo>
                  <a:cubicBezTo>
                    <a:pt x="1160" y="0"/>
                    <a:pt x="1093" y="37"/>
                    <a:pt x="1063" y="107"/>
                  </a:cubicBezTo>
                  <a:cubicBezTo>
                    <a:pt x="803" y="642"/>
                    <a:pt x="447" y="1121"/>
                    <a:pt x="1" y="1510"/>
                  </a:cubicBezTo>
                  <a:lnTo>
                    <a:pt x="2644" y="3512"/>
                  </a:lnTo>
                  <a:cubicBezTo>
                    <a:pt x="2806" y="2288"/>
                    <a:pt x="1809" y="707"/>
                    <a:pt x="1379" y="83"/>
                  </a:cubicBezTo>
                  <a:cubicBezTo>
                    <a:pt x="1342" y="27"/>
                    <a:pt x="1284" y="0"/>
                    <a:pt x="1227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8"/>
            <p:cNvSpPr/>
            <p:nvPr/>
          </p:nvSpPr>
          <p:spPr>
            <a:xfrm>
              <a:off x="4120973" y="1776925"/>
              <a:ext cx="421989" cy="305360"/>
            </a:xfrm>
            <a:custGeom>
              <a:avLst/>
              <a:gdLst/>
              <a:ahLst/>
              <a:cxnLst/>
              <a:rect l="l" t="t" r="r" b="b"/>
              <a:pathLst>
                <a:path w="18670" h="13510" extrusionOk="0">
                  <a:moveTo>
                    <a:pt x="6084" y="0"/>
                  </a:moveTo>
                  <a:cubicBezTo>
                    <a:pt x="5890" y="0"/>
                    <a:pt x="5690" y="34"/>
                    <a:pt x="5486" y="112"/>
                  </a:cubicBezTo>
                  <a:cubicBezTo>
                    <a:pt x="3865" y="728"/>
                    <a:pt x="4902" y="2771"/>
                    <a:pt x="4902" y="2771"/>
                  </a:cubicBezTo>
                  <a:cubicBezTo>
                    <a:pt x="4902" y="2771"/>
                    <a:pt x="4013" y="1977"/>
                    <a:pt x="3210" y="1977"/>
                  </a:cubicBezTo>
                  <a:cubicBezTo>
                    <a:pt x="2965" y="1977"/>
                    <a:pt x="2728" y="2051"/>
                    <a:pt x="2527" y="2244"/>
                  </a:cubicBezTo>
                  <a:cubicBezTo>
                    <a:pt x="1659" y="3071"/>
                    <a:pt x="2786" y="4215"/>
                    <a:pt x="2786" y="4215"/>
                  </a:cubicBezTo>
                  <a:cubicBezTo>
                    <a:pt x="2786" y="4215"/>
                    <a:pt x="2056" y="3790"/>
                    <a:pt x="1499" y="3790"/>
                  </a:cubicBezTo>
                  <a:cubicBezTo>
                    <a:pt x="1192" y="3790"/>
                    <a:pt x="938" y="3919"/>
                    <a:pt x="889" y="4320"/>
                  </a:cubicBezTo>
                  <a:cubicBezTo>
                    <a:pt x="743" y="5447"/>
                    <a:pt x="2138" y="6396"/>
                    <a:pt x="2138" y="6396"/>
                  </a:cubicBezTo>
                  <a:cubicBezTo>
                    <a:pt x="2138" y="6396"/>
                    <a:pt x="1427" y="6114"/>
                    <a:pt x="829" y="6114"/>
                  </a:cubicBezTo>
                  <a:cubicBezTo>
                    <a:pt x="384" y="6114"/>
                    <a:pt x="1" y="6270"/>
                    <a:pt x="22" y="6817"/>
                  </a:cubicBezTo>
                  <a:cubicBezTo>
                    <a:pt x="78" y="8106"/>
                    <a:pt x="1870" y="8771"/>
                    <a:pt x="1870" y="8771"/>
                  </a:cubicBezTo>
                  <a:cubicBezTo>
                    <a:pt x="945" y="9118"/>
                    <a:pt x="2203" y="10218"/>
                    <a:pt x="3745" y="10218"/>
                  </a:cubicBezTo>
                  <a:cubicBezTo>
                    <a:pt x="3933" y="10218"/>
                    <a:pt x="4126" y="10202"/>
                    <a:pt x="4319" y="10166"/>
                  </a:cubicBezTo>
                  <a:cubicBezTo>
                    <a:pt x="4837" y="10069"/>
                    <a:pt x="5274" y="10035"/>
                    <a:pt x="5632" y="10035"/>
                  </a:cubicBezTo>
                  <a:cubicBezTo>
                    <a:pt x="6505" y="10035"/>
                    <a:pt x="6913" y="10239"/>
                    <a:pt x="6913" y="10239"/>
                  </a:cubicBezTo>
                  <a:cubicBezTo>
                    <a:pt x="6913" y="10239"/>
                    <a:pt x="7067" y="11382"/>
                    <a:pt x="7951" y="11471"/>
                  </a:cubicBezTo>
                  <a:cubicBezTo>
                    <a:pt x="7994" y="10730"/>
                    <a:pt x="8618" y="10056"/>
                    <a:pt x="9211" y="10056"/>
                  </a:cubicBezTo>
                  <a:cubicBezTo>
                    <a:pt x="9520" y="10056"/>
                    <a:pt x="9821" y="10240"/>
                    <a:pt x="10027" y="10693"/>
                  </a:cubicBezTo>
                  <a:cubicBezTo>
                    <a:pt x="10772" y="12339"/>
                    <a:pt x="9654" y="12736"/>
                    <a:pt x="9654" y="12736"/>
                  </a:cubicBezTo>
                  <a:cubicBezTo>
                    <a:pt x="9654" y="12736"/>
                    <a:pt x="11103" y="13509"/>
                    <a:pt x="13210" y="13509"/>
                  </a:cubicBezTo>
                  <a:cubicBezTo>
                    <a:pt x="13892" y="13509"/>
                    <a:pt x="14642" y="13428"/>
                    <a:pt x="15434" y="13214"/>
                  </a:cubicBezTo>
                  <a:cubicBezTo>
                    <a:pt x="18669" y="12331"/>
                    <a:pt x="15710" y="9598"/>
                    <a:pt x="15710" y="9598"/>
                  </a:cubicBezTo>
                  <a:lnTo>
                    <a:pt x="15710" y="9598"/>
                  </a:lnTo>
                  <a:cubicBezTo>
                    <a:pt x="15710" y="9598"/>
                    <a:pt x="15829" y="9629"/>
                    <a:pt x="16007" y="9629"/>
                  </a:cubicBezTo>
                  <a:cubicBezTo>
                    <a:pt x="16529" y="9629"/>
                    <a:pt x="17559" y="9363"/>
                    <a:pt x="17559" y="7263"/>
                  </a:cubicBezTo>
                  <a:cubicBezTo>
                    <a:pt x="17559" y="4442"/>
                    <a:pt x="14007" y="4198"/>
                    <a:pt x="14007" y="4198"/>
                  </a:cubicBezTo>
                  <a:cubicBezTo>
                    <a:pt x="14007" y="4198"/>
                    <a:pt x="16188" y="3055"/>
                    <a:pt x="13935" y="1239"/>
                  </a:cubicBezTo>
                  <a:cubicBezTo>
                    <a:pt x="13277" y="709"/>
                    <a:pt x="12539" y="522"/>
                    <a:pt x="11823" y="522"/>
                  </a:cubicBezTo>
                  <a:cubicBezTo>
                    <a:pt x="10085" y="522"/>
                    <a:pt x="8478" y="1628"/>
                    <a:pt x="8478" y="1628"/>
                  </a:cubicBezTo>
                  <a:cubicBezTo>
                    <a:pt x="8478" y="1628"/>
                    <a:pt x="7426" y="0"/>
                    <a:pt x="6084" y="0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8"/>
            <p:cNvSpPr/>
            <p:nvPr/>
          </p:nvSpPr>
          <p:spPr>
            <a:xfrm>
              <a:off x="4194385" y="2141590"/>
              <a:ext cx="1120632" cy="830506"/>
            </a:xfrm>
            <a:custGeom>
              <a:avLst/>
              <a:gdLst/>
              <a:ahLst/>
              <a:cxnLst/>
              <a:rect l="l" t="t" r="r" b="b"/>
              <a:pathLst>
                <a:path w="49580" h="36744" extrusionOk="0">
                  <a:moveTo>
                    <a:pt x="17249" y="0"/>
                  </a:moveTo>
                  <a:cubicBezTo>
                    <a:pt x="17142" y="0"/>
                    <a:pt x="17036" y="3"/>
                    <a:pt x="16929" y="7"/>
                  </a:cubicBezTo>
                  <a:cubicBezTo>
                    <a:pt x="10265" y="291"/>
                    <a:pt x="1549" y="3769"/>
                    <a:pt x="771" y="6372"/>
                  </a:cubicBezTo>
                  <a:cubicBezTo>
                    <a:pt x="0" y="8982"/>
                    <a:pt x="5214" y="15404"/>
                    <a:pt x="5214" y="15404"/>
                  </a:cubicBezTo>
                  <a:lnTo>
                    <a:pt x="18819" y="36743"/>
                  </a:lnTo>
                  <a:lnTo>
                    <a:pt x="49579" y="36743"/>
                  </a:lnTo>
                  <a:lnTo>
                    <a:pt x="33032" y="15404"/>
                  </a:lnTo>
                  <a:cubicBezTo>
                    <a:pt x="33032" y="15404"/>
                    <a:pt x="26034" y="0"/>
                    <a:pt x="17249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8"/>
            <p:cNvSpPr/>
            <p:nvPr/>
          </p:nvSpPr>
          <p:spPr>
            <a:xfrm>
              <a:off x="3591289" y="2380202"/>
              <a:ext cx="257872" cy="168750"/>
            </a:xfrm>
            <a:custGeom>
              <a:avLst/>
              <a:gdLst/>
              <a:ahLst/>
              <a:cxnLst/>
              <a:rect l="l" t="t" r="r" b="b"/>
              <a:pathLst>
                <a:path w="11409" h="7466" extrusionOk="0">
                  <a:moveTo>
                    <a:pt x="3475" y="1"/>
                  </a:moveTo>
                  <a:cubicBezTo>
                    <a:pt x="2262" y="1"/>
                    <a:pt x="977" y="126"/>
                    <a:pt x="366" y="193"/>
                  </a:cubicBezTo>
                  <a:cubicBezTo>
                    <a:pt x="155" y="217"/>
                    <a:pt x="1" y="396"/>
                    <a:pt x="1" y="606"/>
                  </a:cubicBezTo>
                  <a:cubicBezTo>
                    <a:pt x="1" y="939"/>
                    <a:pt x="252" y="1215"/>
                    <a:pt x="576" y="1255"/>
                  </a:cubicBezTo>
                  <a:lnTo>
                    <a:pt x="4038" y="1628"/>
                  </a:lnTo>
                  <a:cubicBezTo>
                    <a:pt x="4038" y="1628"/>
                    <a:pt x="2295" y="1977"/>
                    <a:pt x="2141" y="2479"/>
                  </a:cubicBezTo>
                  <a:cubicBezTo>
                    <a:pt x="1979" y="2982"/>
                    <a:pt x="2506" y="3647"/>
                    <a:pt x="2506" y="3647"/>
                  </a:cubicBezTo>
                  <a:cubicBezTo>
                    <a:pt x="2506" y="3647"/>
                    <a:pt x="2376" y="4433"/>
                    <a:pt x="2717" y="4960"/>
                  </a:cubicBezTo>
                  <a:cubicBezTo>
                    <a:pt x="2717" y="4960"/>
                    <a:pt x="2879" y="6120"/>
                    <a:pt x="3747" y="6339"/>
                  </a:cubicBezTo>
                  <a:cubicBezTo>
                    <a:pt x="3919" y="6380"/>
                    <a:pt x="4099" y="6397"/>
                    <a:pt x="4278" y="6397"/>
                  </a:cubicBezTo>
                  <a:cubicBezTo>
                    <a:pt x="5005" y="6397"/>
                    <a:pt x="5701" y="6120"/>
                    <a:pt x="5701" y="6120"/>
                  </a:cubicBezTo>
                  <a:cubicBezTo>
                    <a:pt x="5701" y="6120"/>
                    <a:pt x="6211" y="7196"/>
                    <a:pt x="8201" y="7196"/>
                  </a:cubicBezTo>
                  <a:cubicBezTo>
                    <a:pt x="8483" y="7196"/>
                    <a:pt x="8794" y="7174"/>
                    <a:pt x="9138" y="7125"/>
                  </a:cubicBezTo>
                  <a:lnTo>
                    <a:pt x="11408" y="7466"/>
                  </a:lnTo>
                  <a:lnTo>
                    <a:pt x="11408" y="3760"/>
                  </a:lnTo>
                  <a:cubicBezTo>
                    <a:pt x="9325" y="3704"/>
                    <a:pt x="7209" y="769"/>
                    <a:pt x="5628" y="233"/>
                  </a:cubicBezTo>
                  <a:cubicBezTo>
                    <a:pt x="5101" y="59"/>
                    <a:pt x="4305" y="1"/>
                    <a:pt x="3475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8"/>
            <p:cNvSpPr/>
            <p:nvPr/>
          </p:nvSpPr>
          <p:spPr>
            <a:xfrm>
              <a:off x="3776922" y="2273609"/>
              <a:ext cx="618156" cy="398844"/>
            </a:xfrm>
            <a:custGeom>
              <a:avLst/>
              <a:gdLst/>
              <a:ahLst/>
              <a:cxnLst/>
              <a:rect l="l" t="t" r="r" b="b"/>
              <a:pathLst>
                <a:path w="27349" h="17646" extrusionOk="0">
                  <a:moveTo>
                    <a:pt x="21400" y="0"/>
                  </a:moveTo>
                  <a:cubicBezTo>
                    <a:pt x="20476" y="0"/>
                    <a:pt x="19541" y="274"/>
                    <a:pt x="18722" y="847"/>
                  </a:cubicBezTo>
                  <a:cubicBezTo>
                    <a:pt x="14660" y="3685"/>
                    <a:pt x="9722" y="7414"/>
                    <a:pt x="9722" y="7414"/>
                  </a:cubicBezTo>
                  <a:lnTo>
                    <a:pt x="1477" y="7909"/>
                  </a:lnTo>
                  <a:cubicBezTo>
                    <a:pt x="1477" y="7909"/>
                    <a:pt x="1" y="9652"/>
                    <a:pt x="1" y="11768"/>
                  </a:cubicBezTo>
                  <a:cubicBezTo>
                    <a:pt x="1" y="13884"/>
                    <a:pt x="796" y="14727"/>
                    <a:pt x="796" y="14727"/>
                  </a:cubicBezTo>
                  <a:cubicBezTo>
                    <a:pt x="796" y="14727"/>
                    <a:pt x="8105" y="17645"/>
                    <a:pt x="11347" y="17645"/>
                  </a:cubicBezTo>
                  <a:cubicBezTo>
                    <a:pt x="11480" y="17645"/>
                    <a:pt x="11606" y="17640"/>
                    <a:pt x="11725" y="17630"/>
                  </a:cubicBezTo>
                  <a:cubicBezTo>
                    <a:pt x="13679" y="17460"/>
                    <a:pt x="19030" y="14946"/>
                    <a:pt x="22541" y="13203"/>
                  </a:cubicBezTo>
                  <a:cubicBezTo>
                    <a:pt x="25678" y="11647"/>
                    <a:pt x="27348" y="8103"/>
                    <a:pt x="26457" y="4714"/>
                  </a:cubicBezTo>
                  <a:cubicBezTo>
                    <a:pt x="26230" y="3839"/>
                    <a:pt x="25873" y="3012"/>
                    <a:pt x="25403" y="2242"/>
                  </a:cubicBezTo>
                  <a:cubicBezTo>
                    <a:pt x="24514" y="791"/>
                    <a:pt x="22973" y="0"/>
                    <a:pt x="21400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8"/>
            <p:cNvSpPr/>
            <p:nvPr/>
          </p:nvSpPr>
          <p:spPr>
            <a:xfrm>
              <a:off x="3996661" y="2417088"/>
              <a:ext cx="103000" cy="48121"/>
            </a:xfrm>
            <a:custGeom>
              <a:avLst/>
              <a:gdLst/>
              <a:ahLst/>
              <a:cxnLst/>
              <a:rect l="l" t="t" r="r" b="b"/>
              <a:pathLst>
                <a:path w="4557" h="2129" extrusionOk="0">
                  <a:moveTo>
                    <a:pt x="3165" y="1"/>
                  </a:moveTo>
                  <a:cubicBezTo>
                    <a:pt x="2437" y="1"/>
                    <a:pt x="1808" y="580"/>
                    <a:pt x="1808" y="580"/>
                  </a:cubicBezTo>
                  <a:cubicBezTo>
                    <a:pt x="1808" y="580"/>
                    <a:pt x="1794" y="565"/>
                    <a:pt x="1723" y="565"/>
                  </a:cubicBezTo>
                  <a:cubicBezTo>
                    <a:pt x="1568" y="565"/>
                    <a:pt x="1143" y="634"/>
                    <a:pt x="0" y="1066"/>
                  </a:cubicBezTo>
                  <a:cubicBezTo>
                    <a:pt x="2870" y="1107"/>
                    <a:pt x="4557" y="2128"/>
                    <a:pt x="4557" y="2128"/>
                  </a:cubicBezTo>
                  <a:cubicBezTo>
                    <a:pt x="4557" y="2128"/>
                    <a:pt x="4532" y="434"/>
                    <a:pt x="3624" y="85"/>
                  </a:cubicBezTo>
                  <a:cubicBezTo>
                    <a:pt x="3470" y="25"/>
                    <a:pt x="3316" y="1"/>
                    <a:pt x="3165" y="1"/>
                  </a:cubicBezTo>
                  <a:close/>
                </a:path>
              </a:pathLst>
            </a:custGeom>
            <a:solidFill>
              <a:srgbClr val="FBB8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8"/>
            <p:cNvSpPr/>
            <p:nvPr/>
          </p:nvSpPr>
          <p:spPr>
            <a:xfrm>
              <a:off x="3776922" y="2970957"/>
              <a:ext cx="1600415" cy="2418"/>
            </a:xfrm>
            <a:custGeom>
              <a:avLst/>
              <a:gdLst/>
              <a:ahLst/>
              <a:cxnLst/>
              <a:rect l="l" t="t" r="r" b="b"/>
              <a:pathLst>
                <a:path w="70807" h="107" extrusionOk="0">
                  <a:moveTo>
                    <a:pt x="35408" y="1"/>
                  </a:moveTo>
                  <a:cubicBezTo>
                    <a:pt x="15852" y="1"/>
                    <a:pt x="1" y="25"/>
                    <a:pt x="1" y="49"/>
                  </a:cubicBezTo>
                  <a:cubicBezTo>
                    <a:pt x="1" y="82"/>
                    <a:pt x="15852" y="106"/>
                    <a:pt x="35408" y="106"/>
                  </a:cubicBezTo>
                  <a:cubicBezTo>
                    <a:pt x="54955" y="106"/>
                    <a:pt x="70806" y="82"/>
                    <a:pt x="70806" y="49"/>
                  </a:cubicBezTo>
                  <a:cubicBezTo>
                    <a:pt x="70806" y="25"/>
                    <a:pt x="54964" y="1"/>
                    <a:pt x="35408" y="1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8"/>
            <p:cNvSpPr/>
            <p:nvPr/>
          </p:nvSpPr>
          <p:spPr>
            <a:xfrm>
              <a:off x="3590747" y="2298969"/>
              <a:ext cx="50245" cy="65999"/>
            </a:xfrm>
            <a:custGeom>
              <a:avLst/>
              <a:gdLst/>
              <a:ahLst/>
              <a:cxnLst/>
              <a:rect l="l" t="t" r="r" b="b"/>
              <a:pathLst>
                <a:path w="2223" h="2920" fill="none" extrusionOk="0">
                  <a:moveTo>
                    <a:pt x="2003" y="1184"/>
                  </a:moveTo>
                  <a:cubicBezTo>
                    <a:pt x="2222" y="1906"/>
                    <a:pt x="2011" y="2619"/>
                    <a:pt x="1517" y="2765"/>
                  </a:cubicBezTo>
                  <a:cubicBezTo>
                    <a:pt x="1030" y="2919"/>
                    <a:pt x="446" y="2457"/>
                    <a:pt x="228" y="1736"/>
                  </a:cubicBezTo>
                  <a:cubicBezTo>
                    <a:pt x="1" y="1014"/>
                    <a:pt x="219" y="301"/>
                    <a:pt x="706" y="155"/>
                  </a:cubicBezTo>
                  <a:cubicBezTo>
                    <a:pt x="1200" y="1"/>
                    <a:pt x="1776" y="463"/>
                    <a:pt x="2003" y="1184"/>
                  </a:cubicBezTo>
                  <a:close/>
                </a:path>
              </a:pathLst>
            </a:custGeom>
            <a:noFill/>
            <a:ln w="2625" cap="flat" cmpd="sng">
              <a:solidFill>
                <a:srgbClr val="FFFFFF"/>
              </a:solidFill>
              <a:prstDash val="solid"/>
              <a:miter lim="81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6" name="Google Shape;1946;p58"/>
          <p:cNvGrpSpPr/>
          <p:nvPr/>
        </p:nvGrpSpPr>
        <p:grpSpPr>
          <a:xfrm>
            <a:off x="2611950" y="3072825"/>
            <a:ext cx="1768579" cy="1313575"/>
            <a:chOff x="2611950" y="3072825"/>
            <a:chExt cx="1768579" cy="1313575"/>
          </a:xfrm>
        </p:grpSpPr>
        <p:sp>
          <p:nvSpPr>
            <p:cNvPr id="1947" name="Google Shape;1947;p58"/>
            <p:cNvSpPr/>
            <p:nvPr/>
          </p:nvSpPr>
          <p:spPr>
            <a:xfrm>
              <a:off x="2611950" y="3548932"/>
              <a:ext cx="581919" cy="403316"/>
            </a:xfrm>
            <a:custGeom>
              <a:avLst/>
              <a:gdLst/>
              <a:ahLst/>
              <a:cxnLst/>
              <a:rect l="l" t="t" r="r" b="b"/>
              <a:pathLst>
                <a:path w="25492" h="17668" extrusionOk="0">
                  <a:moveTo>
                    <a:pt x="6260" y="1"/>
                  </a:moveTo>
                  <a:cubicBezTo>
                    <a:pt x="2798" y="1"/>
                    <a:pt x="0" y="2879"/>
                    <a:pt x="0" y="6438"/>
                  </a:cubicBezTo>
                  <a:lnTo>
                    <a:pt x="0" y="17667"/>
                  </a:lnTo>
                  <a:lnTo>
                    <a:pt x="25491" y="17667"/>
                  </a:lnTo>
                  <a:lnTo>
                    <a:pt x="25491" y="1"/>
                  </a:ln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8"/>
            <p:cNvSpPr/>
            <p:nvPr/>
          </p:nvSpPr>
          <p:spPr>
            <a:xfrm>
              <a:off x="3047794" y="3548932"/>
              <a:ext cx="319288" cy="403316"/>
            </a:xfrm>
            <a:custGeom>
              <a:avLst/>
              <a:gdLst/>
              <a:ahLst/>
              <a:cxnLst/>
              <a:rect l="l" t="t" r="r" b="b"/>
              <a:pathLst>
                <a:path w="13987" h="17668" extrusionOk="0">
                  <a:moveTo>
                    <a:pt x="6997" y="1"/>
                  </a:moveTo>
                  <a:cubicBezTo>
                    <a:pt x="3138" y="1"/>
                    <a:pt x="8" y="2879"/>
                    <a:pt x="0" y="6438"/>
                  </a:cubicBezTo>
                  <a:lnTo>
                    <a:pt x="0" y="17667"/>
                  </a:lnTo>
                  <a:lnTo>
                    <a:pt x="13986" y="17667"/>
                  </a:lnTo>
                  <a:lnTo>
                    <a:pt x="13986" y="6438"/>
                  </a:lnTo>
                  <a:cubicBezTo>
                    <a:pt x="13986" y="2879"/>
                    <a:pt x="10856" y="1"/>
                    <a:pt x="6997" y="1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8"/>
            <p:cNvSpPr/>
            <p:nvPr/>
          </p:nvSpPr>
          <p:spPr>
            <a:xfrm>
              <a:off x="3057039" y="3558382"/>
              <a:ext cx="300775" cy="384415"/>
            </a:xfrm>
            <a:custGeom>
              <a:avLst/>
              <a:gdLst/>
              <a:ahLst/>
              <a:cxnLst/>
              <a:rect l="l" t="t" r="r" b="b"/>
              <a:pathLst>
                <a:path w="13176" h="16840" extrusionOk="0">
                  <a:moveTo>
                    <a:pt x="6592" y="0"/>
                  </a:moveTo>
                  <a:cubicBezTo>
                    <a:pt x="2952" y="0"/>
                    <a:pt x="9" y="2740"/>
                    <a:pt x="1" y="6138"/>
                  </a:cubicBezTo>
                  <a:lnTo>
                    <a:pt x="1" y="16840"/>
                  </a:lnTo>
                  <a:lnTo>
                    <a:pt x="13176" y="16840"/>
                  </a:lnTo>
                  <a:lnTo>
                    <a:pt x="13176" y="6138"/>
                  </a:lnTo>
                  <a:cubicBezTo>
                    <a:pt x="13176" y="2749"/>
                    <a:pt x="10233" y="0"/>
                    <a:pt x="6592" y="0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8"/>
            <p:cNvSpPr/>
            <p:nvPr/>
          </p:nvSpPr>
          <p:spPr>
            <a:xfrm>
              <a:off x="3057039" y="3558382"/>
              <a:ext cx="300775" cy="140115"/>
            </a:xfrm>
            <a:custGeom>
              <a:avLst/>
              <a:gdLst/>
              <a:ahLst/>
              <a:cxnLst/>
              <a:rect l="l" t="t" r="r" b="b"/>
              <a:pathLst>
                <a:path w="13176" h="6138" extrusionOk="0">
                  <a:moveTo>
                    <a:pt x="6592" y="0"/>
                  </a:moveTo>
                  <a:cubicBezTo>
                    <a:pt x="2952" y="0"/>
                    <a:pt x="9" y="2740"/>
                    <a:pt x="1" y="6138"/>
                  </a:cubicBezTo>
                  <a:lnTo>
                    <a:pt x="13176" y="6138"/>
                  </a:lnTo>
                  <a:cubicBezTo>
                    <a:pt x="13176" y="2749"/>
                    <a:pt x="10233" y="0"/>
                    <a:pt x="6592" y="0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8"/>
            <p:cNvSpPr/>
            <p:nvPr/>
          </p:nvSpPr>
          <p:spPr>
            <a:xfrm>
              <a:off x="2960803" y="3677740"/>
              <a:ext cx="36296" cy="36296"/>
            </a:xfrm>
            <a:custGeom>
              <a:avLst/>
              <a:gdLst/>
              <a:ahLst/>
              <a:cxnLst/>
              <a:rect l="l" t="t" r="r" b="b"/>
              <a:pathLst>
                <a:path w="1590" h="1590" extrusionOk="0">
                  <a:moveTo>
                    <a:pt x="795" y="1"/>
                  </a:moveTo>
                  <a:cubicBezTo>
                    <a:pt x="357" y="1"/>
                    <a:pt x="1" y="357"/>
                    <a:pt x="1" y="795"/>
                  </a:cubicBezTo>
                  <a:cubicBezTo>
                    <a:pt x="1" y="1233"/>
                    <a:pt x="357" y="1590"/>
                    <a:pt x="795" y="1590"/>
                  </a:cubicBezTo>
                  <a:cubicBezTo>
                    <a:pt x="1233" y="1590"/>
                    <a:pt x="1590" y="1233"/>
                    <a:pt x="1590" y="795"/>
                  </a:cubicBezTo>
                  <a:cubicBezTo>
                    <a:pt x="1590" y="357"/>
                    <a:pt x="1233" y="1"/>
                    <a:pt x="795" y="1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8"/>
            <p:cNvSpPr/>
            <p:nvPr/>
          </p:nvSpPr>
          <p:spPr>
            <a:xfrm>
              <a:off x="2971349" y="3688286"/>
              <a:ext cx="18171" cy="15386"/>
            </a:xfrm>
            <a:custGeom>
              <a:avLst/>
              <a:gdLst/>
              <a:ahLst/>
              <a:cxnLst/>
              <a:rect l="l" t="t" r="r" b="b"/>
              <a:pathLst>
                <a:path w="796" h="674" extrusionOk="0">
                  <a:moveTo>
                    <a:pt x="327" y="0"/>
                  </a:moveTo>
                  <a:cubicBezTo>
                    <a:pt x="147" y="0"/>
                    <a:pt x="1" y="151"/>
                    <a:pt x="1" y="333"/>
                  </a:cubicBezTo>
                  <a:cubicBezTo>
                    <a:pt x="1" y="537"/>
                    <a:pt x="170" y="674"/>
                    <a:pt x="344" y="674"/>
                  </a:cubicBezTo>
                  <a:cubicBezTo>
                    <a:pt x="426" y="674"/>
                    <a:pt x="509" y="644"/>
                    <a:pt x="576" y="576"/>
                  </a:cubicBezTo>
                  <a:cubicBezTo>
                    <a:pt x="795" y="366"/>
                    <a:pt x="641" y="1"/>
                    <a:pt x="341" y="1"/>
                  </a:cubicBezTo>
                  <a:cubicBezTo>
                    <a:pt x="336" y="1"/>
                    <a:pt x="332" y="0"/>
                    <a:pt x="327" y="0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8"/>
            <p:cNvSpPr/>
            <p:nvPr/>
          </p:nvSpPr>
          <p:spPr>
            <a:xfrm>
              <a:off x="2947473" y="3475843"/>
              <a:ext cx="35383" cy="210264"/>
            </a:xfrm>
            <a:custGeom>
              <a:avLst/>
              <a:gdLst/>
              <a:ahLst/>
              <a:cxnLst/>
              <a:rect l="l" t="t" r="r" b="b"/>
              <a:pathLst>
                <a:path w="1550" h="9211" extrusionOk="0">
                  <a:moveTo>
                    <a:pt x="471" y="0"/>
                  </a:moveTo>
                  <a:lnTo>
                    <a:pt x="1" y="57"/>
                  </a:lnTo>
                  <a:lnTo>
                    <a:pt x="1079" y="9210"/>
                  </a:lnTo>
                  <a:lnTo>
                    <a:pt x="1549" y="9154"/>
                  </a:lnTo>
                  <a:lnTo>
                    <a:pt x="471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8"/>
            <p:cNvSpPr/>
            <p:nvPr/>
          </p:nvSpPr>
          <p:spPr>
            <a:xfrm>
              <a:off x="2900474" y="3475843"/>
              <a:ext cx="63871" cy="51841"/>
            </a:xfrm>
            <a:custGeom>
              <a:avLst/>
              <a:gdLst/>
              <a:ahLst/>
              <a:cxnLst/>
              <a:rect l="l" t="t" r="r" b="b"/>
              <a:pathLst>
                <a:path w="2798" h="2271" extrusionOk="0">
                  <a:moveTo>
                    <a:pt x="2530" y="0"/>
                  </a:moveTo>
                  <a:lnTo>
                    <a:pt x="0" y="300"/>
                  </a:lnTo>
                  <a:lnTo>
                    <a:pt x="552" y="1086"/>
                  </a:lnTo>
                  <a:lnTo>
                    <a:pt x="333" y="1719"/>
                  </a:lnTo>
                  <a:lnTo>
                    <a:pt x="2798" y="2270"/>
                  </a:lnTo>
                  <a:lnTo>
                    <a:pt x="2530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8"/>
            <p:cNvSpPr/>
            <p:nvPr/>
          </p:nvSpPr>
          <p:spPr>
            <a:xfrm>
              <a:off x="2611950" y="3952201"/>
              <a:ext cx="445319" cy="13719"/>
            </a:xfrm>
            <a:custGeom>
              <a:avLst/>
              <a:gdLst/>
              <a:ahLst/>
              <a:cxnLst/>
              <a:rect l="l" t="t" r="r" b="b"/>
              <a:pathLst>
                <a:path w="19508" h="601" extrusionOk="0">
                  <a:moveTo>
                    <a:pt x="0" y="0"/>
                  </a:moveTo>
                  <a:lnTo>
                    <a:pt x="0" y="600"/>
                  </a:lnTo>
                  <a:lnTo>
                    <a:pt x="19508" y="600"/>
                  </a:lnTo>
                  <a:lnTo>
                    <a:pt x="19508" y="0"/>
                  </a:lnTo>
                  <a:close/>
                </a:path>
              </a:pathLst>
            </a:custGeom>
            <a:solidFill>
              <a:srgbClr val="DE8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8"/>
            <p:cNvSpPr/>
            <p:nvPr/>
          </p:nvSpPr>
          <p:spPr>
            <a:xfrm>
              <a:off x="2907321" y="3952019"/>
              <a:ext cx="45358" cy="432170"/>
            </a:xfrm>
            <a:custGeom>
              <a:avLst/>
              <a:gdLst/>
              <a:ahLst/>
              <a:cxnLst/>
              <a:rect l="l" t="t" r="r" b="b"/>
              <a:pathLst>
                <a:path w="1987" h="18932" extrusionOk="0">
                  <a:moveTo>
                    <a:pt x="0" y="0"/>
                  </a:moveTo>
                  <a:lnTo>
                    <a:pt x="0" y="18932"/>
                  </a:lnTo>
                  <a:lnTo>
                    <a:pt x="1987" y="18932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DE8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8"/>
            <p:cNvSpPr/>
            <p:nvPr/>
          </p:nvSpPr>
          <p:spPr>
            <a:xfrm>
              <a:off x="2952654" y="3952019"/>
              <a:ext cx="27233" cy="432170"/>
            </a:xfrm>
            <a:custGeom>
              <a:avLst/>
              <a:gdLst/>
              <a:ahLst/>
              <a:cxnLst/>
              <a:rect l="l" t="t" r="r" b="b"/>
              <a:pathLst>
                <a:path w="1193" h="18932" extrusionOk="0">
                  <a:moveTo>
                    <a:pt x="1" y="0"/>
                  </a:moveTo>
                  <a:lnTo>
                    <a:pt x="1" y="18932"/>
                  </a:lnTo>
                  <a:lnTo>
                    <a:pt x="1193" y="18932"/>
                  </a:lnTo>
                  <a:lnTo>
                    <a:pt x="1193" y="0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8"/>
            <p:cNvSpPr/>
            <p:nvPr/>
          </p:nvSpPr>
          <p:spPr>
            <a:xfrm>
              <a:off x="2907321" y="3965897"/>
              <a:ext cx="45358" cy="45723"/>
            </a:xfrm>
            <a:custGeom>
              <a:avLst/>
              <a:gdLst/>
              <a:ahLst/>
              <a:cxnLst/>
              <a:rect l="l" t="t" r="r" b="b"/>
              <a:pathLst>
                <a:path w="1987" h="2003" extrusionOk="0">
                  <a:moveTo>
                    <a:pt x="0" y="0"/>
                  </a:moveTo>
                  <a:lnTo>
                    <a:pt x="0" y="2003"/>
                  </a:lnTo>
                  <a:lnTo>
                    <a:pt x="1987" y="698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C36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8"/>
            <p:cNvSpPr/>
            <p:nvPr/>
          </p:nvSpPr>
          <p:spPr>
            <a:xfrm>
              <a:off x="3200661" y="3558177"/>
              <a:ext cx="157327" cy="384621"/>
            </a:xfrm>
            <a:custGeom>
              <a:avLst/>
              <a:gdLst/>
              <a:ahLst/>
              <a:cxnLst/>
              <a:rect l="l" t="t" r="r" b="b"/>
              <a:pathLst>
                <a:path w="6892" h="16849" extrusionOk="0">
                  <a:moveTo>
                    <a:pt x="300" y="1"/>
                  </a:moveTo>
                  <a:cubicBezTo>
                    <a:pt x="203" y="1"/>
                    <a:pt x="97" y="17"/>
                    <a:pt x="0" y="17"/>
                  </a:cubicBezTo>
                  <a:cubicBezTo>
                    <a:pt x="3495" y="163"/>
                    <a:pt x="6284" y="2847"/>
                    <a:pt x="6284" y="6147"/>
                  </a:cubicBezTo>
                  <a:lnTo>
                    <a:pt x="6284" y="16849"/>
                  </a:lnTo>
                  <a:lnTo>
                    <a:pt x="6892" y="16849"/>
                  </a:lnTo>
                  <a:lnTo>
                    <a:pt x="6892" y="6147"/>
                  </a:lnTo>
                  <a:cubicBezTo>
                    <a:pt x="6892" y="2749"/>
                    <a:pt x="3941" y="1"/>
                    <a:pt x="300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8"/>
            <p:cNvSpPr/>
            <p:nvPr/>
          </p:nvSpPr>
          <p:spPr>
            <a:xfrm>
              <a:off x="3057039" y="3931658"/>
              <a:ext cx="300775" cy="378503"/>
            </a:xfrm>
            <a:custGeom>
              <a:avLst/>
              <a:gdLst/>
              <a:ahLst/>
              <a:cxnLst/>
              <a:rect l="l" t="t" r="r" b="b"/>
              <a:pathLst>
                <a:path w="13176" h="16581" extrusionOk="0">
                  <a:moveTo>
                    <a:pt x="1" y="0"/>
                  </a:moveTo>
                  <a:lnTo>
                    <a:pt x="1" y="10541"/>
                  </a:lnTo>
                  <a:cubicBezTo>
                    <a:pt x="9" y="13873"/>
                    <a:pt x="2952" y="16581"/>
                    <a:pt x="6592" y="16581"/>
                  </a:cubicBezTo>
                  <a:cubicBezTo>
                    <a:pt x="10233" y="16581"/>
                    <a:pt x="13176" y="13873"/>
                    <a:pt x="13176" y="10541"/>
                  </a:cubicBezTo>
                  <a:lnTo>
                    <a:pt x="13176" y="0"/>
                  </a:ln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8"/>
            <p:cNvSpPr/>
            <p:nvPr/>
          </p:nvSpPr>
          <p:spPr>
            <a:xfrm>
              <a:off x="3057221" y="3931475"/>
              <a:ext cx="300775" cy="349626"/>
            </a:xfrm>
            <a:custGeom>
              <a:avLst/>
              <a:gdLst/>
              <a:ahLst/>
              <a:cxnLst/>
              <a:rect l="l" t="t" r="r" b="b"/>
              <a:pathLst>
                <a:path w="13176" h="15316" extrusionOk="0">
                  <a:moveTo>
                    <a:pt x="1" y="0"/>
                  </a:moveTo>
                  <a:cubicBezTo>
                    <a:pt x="1" y="0"/>
                    <a:pt x="10152" y="2984"/>
                    <a:pt x="10614" y="15316"/>
                  </a:cubicBezTo>
                  <a:cubicBezTo>
                    <a:pt x="12162" y="14205"/>
                    <a:pt x="13168" y="12486"/>
                    <a:pt x="13168" y="10540"/>
                  </a:cubicBezTo>
                  <a:lnTo>
                    <a:pt x="13176" y="0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8"/>
            <p:cNvSpPr/>
            <p:nvPr/>
          </p:nvSpPr>
          <p:spPr>
            <a:xfrm>
              <a:off x="3047977" y="3931475"/>
              <a:ext cx="154930" cy="378685"/>
            </a:xfrm>
            <a:custGeom>
              <a:avLst/>
              <a:gdLst/>
              <a:ahLst/>
              <a:cxnLst/>
              <a:rect l="l" t="t" r="r" b="b"/>
              <a:pathLst>
                <a:path w="6787" h="16589" extrusionOk="0">
                  <a:moveTo>
                    <a:pt x="0" y="0"/>
                  </a:moveTo>
                  <a:lnTo>
                    <a:pt x="0" y="10540"/>
                  </a:lnTo>
                  <a:cubicBezTo>
                    <a:pt x="0" y="13881"/>
                    <a:pt x="2951" y="16589"/>
                    <a:pt x="6584" y="16589"/>
                  </a:cubicBezTo>
                  <a:cubicBezTo>
                    <a:pt x="6657" y="16589"/>
                    <a:pt x="6722" y="16581"/>
                    <a:pt x="6786" y="16581"/>
                  </a:cubicBezTo>
                  <a:cubicBezTo>
                    <a:pt x="3243" y="16483"/>
                    <a:pt x="406" y="13816"/>
                    <a:pt x="406" y="10540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8"/>
            <p:cNvSpPr/>
            <p:nvPr/>
          </p:nvSpPr>
          <p:spPr>
            <a:xfrm>
              <a:off x="3057586" y="3733253"/>
              <a:ext cx="290617" cy="192892"/>
            </a:xfrm>
            <a:custGeom>
              <a:avLst/>
              <a:gdLst/>
              <a:ahLst/>
              <a:cxnLst/>
              <a:rect l="l" t="t" r="r" b="b"/>
              <a:pathLst>
                <a:path w="12731" h="8450" extrusionOk="0">
                  <a:moveTo>
                    <a:pt x="1" y="1"/>
                  </a:moveTo>
                  <a:lnTo>
                    <a:pt x="1" y="8449"/>
                  </a:lnTo>
                  <a:lnTo>
                    <a:pt x="12730" y="8449"/>
                  </a:lnTo>
                  <a:lnTo>
                    <a:pt x="12730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8"/>
            <p:cNvSpPr/>
            <p:nvPr/>
          </p:nvSpPr>
          <p:spPr>
            <a:xfrm>
              <a:off x="3164756" y="3918510"/>
              <a:ext cx="183442" cy="3173"/>
            </a:xfrm>
            <a:custGeom>
              <a:avLst/>
              <a:gdLst/>
              <a:ahLst/>
              <a:cxnLst/>
              <a:rect l="l" t="t" r="r" b="b"/>
              <a:pathLst>
                <a:path w="8036" h="139" extrusionOk="0">
                  <a:moveTo>
                    <a:pt x="0" y="1"/>
                  </a:moveTo>
                  <a:lnTo>
                    <a:pt x="0" y="139"/>
                  </a:lnTo>
                  <a:lnTo>
                    <a:pt x="8035" y="139"/>
                  </a:lnTo>
                  <a:lnTo>
                    <a:pt x="8035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8"/>
            <p:cNvSpPr/>
            <p:nvPr/>
          </p:nvSpPr>
          <p:spPr>
            <a:xfrm>
              <a:off x="3131064" y="3733253"/>
              <a:ext cx="33716" cy="185108"/>
            </a:xfrm>
            <a:custGeom>
              <a:avLst/>
              <a:gdLst/>
              <a:ahLst/>
              <a:cxnLst/>
              <a:rect l="l" t="t" r="r" b="b"/>
              <a:pathLst>
                <a:path w="1477" h="8109" extrusionOk="0">
                  <a:moveTo>
                    <a:pt x="1" y="1"/>
                  </a:moveTo>
                  <a:cubicBezTo>
                    <a:pt x="1" y="1"/>
                    <a:pt x="203" y="6982"/>
                    <a:pt x="1476" y="8109"/>
                  </a:cubicBezTo>
                  <a:lnTo>
                    <a:pt x="1476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8"/>
            <p:cNvSpPr/>
            <p:nvPr/>
          </p:nvSpPr>
          <p:spPr>
            <a:xfrm>
              <a:off x="3057586" y="3733253"/>
              <a:ext cx="21869" cy="192892"/>
            </a:xfrm>
            <a:custGeom>
              <a:avLst/>
              <a:gdLst/>
              <a:ahLst/>
              <a:cxnLst/>
              <a:rect l="l" t="t" r="r" b="b"/>
              <a:pathLst>
                <a:path w="958" h="8450" extrusionOk="0">
                  <a:moveTo>
                    <a:pt x="1" y="1"/>
                  </a:moveTo>
                  <a:lnTo>
                    <a:pt x="1" y="8449"/>
                  </a:lnTo>
                  <a:lnTo>
                    <a:pt x="958" y="8449"/>
                  </a:lnTo>
                  <a:lnTo>
                    <a:pt x="277" y="1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8"/>
            <p:cNvSpPr/>
            <p:nvPr/>
          </p:nvSpPr>
          <p:spPr>
            <a:xfrm>
              <a:off x="2625281" y="3870392"/>
              <a:ext cx="410347" cy="77773"/>
            </a:xfrm>
            <a:custGeom>
              <a:avLst/>
              <a:gdLst/>
              <a:ahLst/>
              <a:cxnLst/>
              <a:rect l="l" t="t" r="r" b="b"/>
              <a:pathLst>
                <a:path w="17976" h="3407" extrusionOk="0">
                  <a:moveTo>
                    <a:pt x="2223" y="1"/>
                  </a:moveTo>
                  <a:cubicBezTo>
                    <a:pt x="2085" y="1"/>
                    <a:pt x="0" y="39"/>
                    <a:pt x="0" y="2344"/>
                  </a:cubicBezTo>
                  <a:lnTo>
                    <a:pt x="0" y="3406"/>
                  </a:lnTo>
                  <a:lnTo>
                    <a:pt x="17975" y="3406"/>
                  </a:lnTo>
                  <a:lnTo>
                    <a:pt x="17975" y="1"/>
                  </a:lnTo>
                  <a:lnTo>
                    <a:pt x="2230" y="1"/>
                  </a:lnTo>
                  <a:cubicBezTo>
                    <a:pt x="2230" y="1"/>
                    <a:pt x="2227" y="1"/>
                    <a:pt x="2223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8"/>
            <p:cNvSpPr/>
            <p:nvPr/>
          </p:nvSpPr>
          <p:spPr>
            <a:xfrm>
              <a:off x="2640072" y="3566303"/>
              <a:ext cx="142535" cy="96652"/>
            </a:xfrm>
            <a:custGeom>
              <a:avLst/>
              <a:gdLst/>
              <a:ahLst/>
              <a:cxnLst/>
              <a:rect l="l" t="t" r="r" b="b"/>
              <a:pathLst>
                <a:path w="6244" h="4234" extrusionOk="0">
                  <a:moveTo>
                    <a:pt x="6242" y="2"/>
                  </a:moveTo>
                  <a:lnTo>
                    <a:pt x="6242" y="2"/>
                  </a:lnTo>
                  <a:cubicBezTo>
                    <a:pt x="6243" y="2"/>
                    <a:pt x="6243" y="2"/>
                    <a:pt x="6244" y="2"/>
                  </a:cubicBezTo>
                  <a:cubicBezTo>
                    <a:pt x="6244" y="2"/>
                    <a:pt x="6243" y="2"/>
                    <a:pt x="6242" y="2"/>
                  </a:cubicBezTo>
                  <a:close/>
                  <a:moveTo>
                    <a:pt x="6075" y="1"/>
                  </a:moveTo>
                  <a:cubicBezTo>
                    <a:pt x="160" y="1"/>
                    <a:pt x="1" y="4234"/>
                    <a:pt x="1" y="4234"/>
                  </a:cubicBezTo>
                  <a:cubicBezTo>
                    <a:pt x="1188" y="77"/>
                    <a:pt x="5886" y="2"/>
                    <a:pt x="6224" y="2"/>
                  </a:cubicBezTo>
                  <a:cubicBezTo>
                    <a:pt x="6234" y="2"/>
                    <a:pt x="6240" y="2"/>
                    <a:pt x="6242" y="2"/>
                  </a:cubicBezTo>
                  <a:lnTo>
                    <a:pt x="6242" y="2"/>
                  </a:lnTo>
                  <a:cubicBezTo>
                    <a:pt x="6186" y="1"/>
                    <a:pt x="6131" y="1"/>
                    <a:pt x="6075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8"/>
            <p:cNvSpPr/>
            <p:nvPr/>
          </p:nvSpPr>
          <p:spPr>
            <a:xfrm>
              <a:off x="3257110" y="3452880"/>
              <a:ext cx="44240" cy="78321"/>
            </a:xfrm>
            <a:custGeom>
              <a:avLst/>
              <a:gdLst/>
              <a:ahLst/>
              <a:cxnLst/>
              <a:rect l="l" t="t" r="r" b="b"/>
              <a:pathLst>
                <a:path w="1938" h="3431" extrusionOk="0">
                  <a:moveTo>
                    <a:pt x="584" y="1"/>
                  </a:moveTo>
                  <a:lnTo>
                    <a:pt x="0" y="3430"/>
                  </a:lnTo>
                  <a:lnTo>
                    <a:pt x="0" y="3430"/>
                  </a:lnTo>
                  <a:lnTo>
                    <a:pt x="1938" y="779"/>
                  </a:lnTo>
                  <a:lnTo>
                    <a:pt x="584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8"/>
            <p:cNvSpPr/>
            <p:nvPr/>
          </p:nvSpPr>
          <p:spPr>
            <a:xfrm>
              <a:off x="3187331" y="3409944"/>
              <a:ext cx="33511" cy="116078"/>
            </a:xfrm>
            <a:custGeom>
              <a:avLst/>
              <a:gdLst/>
              <a:ahLst/>
              <a:cxnLst/>
              <a:rect l="l" t="t" r="r" b="b"/>
              <a:pathLst>
                <a:path w="1468" h="5085" extrusionOk="0">
                  <a:moveTo>
                    <a:pt x="0" y="1"/>
                  </a:moveTo>
                  <a:lnTo>
                    <a:pt x="1054" y="5084"/>
                  </a:lnTo>
                  <a:lnTo>
                    <a:pt x="1468" y="2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8"/>
            <p:cNvSpPr/>
            <p:nvPr/>
          </p:nvSpPr>
          <p:spPr>
            <a:xfrm>
              <a:off x="3821740" y="4098631"/>
              <a:ext cx="518253" cy="286668"/>
            </a:xfrm>
            <a:custGeom>
              <a:avLst/>
              <a:gdLst/>
              <a:ahLst/>
              <a:cxnLst/>
              <a:rect l="l" t="t" r="r" b="b"/>
              <a:pathLst>
                <a:path w="22703" h="12558" extrusionOk="0">
                  <a:moveTo>
                    <a:pt x="15259" y="1"/>
                  </a:moveTo>
                  <a:cubicBezTo>
                    <a:pt x="9381" y="1"/>
                    <a:pt x="543" y="3768"/>
                    <a:pt x="1" y="7652"/>
                  </a:cubicBezTo>
                  <a:cubicBezTo>
                    <a:pt x="252" y="9898"/>
                    <a:pt x="1" y="12558"/>
                    <a:pt x="1" y="12558"/>
                  </a:cubicBezTo>
                  <a:lnTo>
                    <a:pt x="21867" y="12558"/>
                  </a:lnTo>
                  <a:cubicBezTo>
                    <a:pt x="21867" y="12558"/>
                    <a:pt x="22703" y="6793"/>
                    <a:pt x="20116" y="1936"/>
                  </a:cubicBezTo>
                  <a:cubicBezTo>
                    <a:pt x="19393" y="574"/>
                    <a:pt x="17551" y="1"/>
                    <a:pt x="15259" y="1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8"/>
            <p:cNvSpPr/>
            <p:nvPr/>
          </p:nvSpPr>
          <p:spPr>
            <a:xfrm>
              <a:off x="3821740" y="4116344"/>
              <a:ext cx="228595" cy="268954"/>
            </a:xfrm>
            <a:custGeom>
              <a:avLst/>
              <a:gdLst/>
              <a:ahLst/>
              <a:cxnLst/>
              <a:rect l="l" t="t" r="r" b="b"/>
              <a:pathLst>
                <a:path w="10014" h="11782" extrusionOk="0">
                  <a:moveTo>
                    <a:pt x="10014" y="1"/>
                  </a:moveTo>
                  <a:cubicBezTo>
                    <a:pt x="5174" y="1298"/>
                    <a:pt x="398" y="4055"/>
                    <a:pt x="1" y="6884"/>
                  </a:cubicBezTo>
                  <a:cubicBezTo>
                    <a:pt x="252" y="9122"/>
                    <a:pt x="1" y="11782"/>
                    <a:pt x="1" y="11782"/>
                  </a:cubicBezTo>
                  <a:lnTo>
                    <a:pt x="7192" y="11782"/>
                  </a:lnTo>
                  <a:lnTo>
                    <a:pt x="7273" y="10160"/>
                  </a:lnTo>
                  <a:cubicBezTo>
                    <a:pt x="7436" y="6617"/>
                    <a:pt x="8376" y="3147"/>
                    <a:pt x="10014" y="1"/>
                  </a:cubicBezTo>
                  <a:close/>
                </a:path>
              </a:pathLst>
            </a:custGeom>
            <a:solidFill>
              <a:srgbClr val="CDBA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8"/>
            <p:cNvSpPr/>
            <p:nvPr/>
          </p:nvSpPr>
          <p:spPr>
            <a:xfrm>
              <a:off x="3433375" y="3072825"/>
              <a:ext cx="504488" cy="381037"/>
            </a:xfrm>
            <a:custGeom>
              <a:avLst/>
              <a:gdLst/>
              <a:ahLst/>
              <a:cxnLst/>
              <a:rect l="l" t="t" r="r" b="b"/>
              <a:pathLst>
                <a:path w="22100" h="16692" extrusionOk="0">
                  <a:moveTo>
                    <a:pt x="9555" y="1"/>
                  </a:moveTo>
                  <a:cubicBezTo>
                    <a:pt x="8485" y="1"/>
                    <a:pt x="7136" y="539"/>
                    <a:pt x="5640" y="1651"/>
                  </a:cubicBezTo>
                  <a:cubicBezTo>
                    <a:pt x="5431" y="1568"/>
                    <a:pt x="5210" y="1530"/>
                    <a:pt x="4984" y="1530"/>
                  </a:cubicBezTo>
                  <a:cubicBezTo>
                    <a:pt x="2762" y="1530"/>
                    <a:pt x="1" y="5249"/>
                    <a:pt x="2429" y="6897"/>
                  </a:cubicBezTo>
                  <a:cubicBezTo>
                    <a:pt x="1497" y="9816"/>
                    <a:pt x="3613" y="9597"/>
                    <a:pt x="4140" y="13116"/>
                  </a:cubicBezTo>
                  <a:cubicBezTo>
                    <a:pt x="4360" y="14565"/>
                    <a:pt x="4963" y="14934"/>
                    <a:pt x="5589" y="14934"/>
                  </a:cubicBezTo>
                  <a:cubicBezTo>
                    <a:pt x="6240" y="14934"/>
                    <a:pt x="6915" y="14536"/>
                    <a:pt x="7213" y="14536"/>
                  </a:cubicBezTo>
                  <a:cubicBezTo>
                    <a:pt x="7326" y="14536"/>
                    <a:pt x="7385" y="14594"/>
                    <a:pt x="7367" y="14753"/>
                  </a:cubicBezTo>
                  <a:cubicBezTo>
                    <a:pt x="7253" y="15743"/>
                    <a:pt x="8007" y="16643"/>
                    <a:pt x="11996" y="16691"/>
                  </a:cubicBezTo>
                  <a:cubicBezTo>
                    <a:pt x="12026" y="16691"/>
                    <a:pt x="12057" y="16692"/>
                    <a:pt x="12087" y="16692"/>
                  </a:cubicBezTo>
                  <a:cubicBezTo>
                    <a:pt x="16085" y="16692"/>
                    <a:pt x="22099" y="14042"/>
                    <a:pt x="17955" y="6905"/>
                  </a:cubicBezTo>
                  <a:cubicBezTo>
                    <a:pt x="16447" y="4311"/>
                    <a:pt x="15896" y="7011"/>
                    <a:pt x="15426" y="4108"/>
                  </a:cubicBezTo>
                  <a:cubicBezTo>
                    <a:pt x="14964" y="1213"/>
                    <a:pt x="12564" y="3427"/>
                    <a:pt x="11753" y="1465"/>
                  </a:cubicBezTo>
                  <a:cubicBezTo>
                    <a:pt x="11355" y="499"/>
                    <a:pt x="10584" y="1"/>
                    <a:pt x="9555" y="1"/>
                  </a:cubicBezTo>
                  <a:close/>
                </a:path>
              </a:pathLst>
            </a:custGeom>
            <a:solidFill>
              <a:srgbClr val="1A20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8"/>
            <p:cNvSpPr/>
            <p:nvPr/>
          </p:nvSpPr>
          <p:spPr>
            <a:xfrm>
              <a:off x="3177333" y="3752769"/>
              <a:ext cx="226198" cy="236607"/>
            </a:xfrm>
            <a:custGeom>
              <a:avLst/>
              <a:gdLst/>
              <a:ahLst/>
              <a:cxnLst/>
              <a:rect l="l" t="t" r="r" b="b"/>
              <a:pathLst>
                <a:path w="9909" h="10365" extrusionOk="0">
                  <a:moveTo>
                    <a:pt x="595" y="1"/>
                  </a:moveTo>
                  <a:cubicBezTo>
                    <a:pt x="428" y="1"/>
                    <a:pt x="319" y="35"/>
                    <a:pt x="276" y="103"/>
                  </a:cubicBezTo>
                  <a:cubicBezTo>
                    <a:pt x="1" y="540"/>
                    <a:pt x="3236" y="2430"/>
                    <a:pt x="3236" y="2430"/>
                  </a:cubicBezTo>
                  <a:cubicBezTo>
                    <a:pt x="3236" y="2430"/>
                    <a:pt x="1436" y="3030"/>
                    <a:pt x="1930" y="4246"/>
                  </a:cubicBezTo>
                  <a:cubicBezTo>
                    <a:pt x="1930" y="4246"/>
                    <a:pt x="836" y="4651"/>
                    <a:pt x="1428" y="5494"/>
                  </a:cubicBezTo>
                  <a:cubicBezTo>
                    <a:pt x="1428" y="5494"/>
                    <a:pt x="803" y="6240"/>
                    <a:pt x="1646" y="6913"/>
                  </a:cubicBezTo>
                  <a:cubicBezTo>
                    <a:pt x="2470" y="7570"/>
                    <a:pt x="3595" y="7578"/>
                    <a:pt x="3647" y="7578"/>
                  </a:cubicBezTo>
                  <a:cubicBezTo>
                    <a:pt x="3648" y="7578"/>
                    <a:pt x="3649" y="7578"/>
                    <a:pt x="3649" y="7578"/>
                  </a:cubicBezTo>
                  <a:cubicBezTo>
                    <a:pt x="3649" y="7578"/>
                    <a:pt x="4257" y="8956"/>
                    <a:pt x="5773" y="9200"/>
                  </a:cubicBezTo>
                  <a:cubicBezTo>
                    <a:pt x="7298" y="9451"/>
                    <a:pt x="7881" y="10359"/>
                    <a:pt x="7881" y="10359"/>
                  </a:cubicBezTo>
                  <a:cubicBezTo>
                    <a:pt x="7881" y="10359"/>
                    <a:pt x="7920" y="10364"/>
                    <a:pt x="7986" y="10364"/>
                  </a:cubicBezTo>
                  <a:cubicBezTo>
                    <a:pt x="8267" y="10364"/>
                    <a:pt x="9042" y="10263"/>
                    <a:pt x="9430" y="9200"/>
                  </a:cubicBezTo>
                  <a:cubicBezTo>
                    <a:pt x="9908" y="7894"/>
                    <a:pt x="9097" y="4911"/>
                    <a:pt x="7038" y="3159"/>
                  </a:cubicBezTo>
                  <a:cubicBezTo>
                    <a:pt x="4139" y="1021"/>
                    <a:pt x="1506" y="1"/>
                    <a:pt x="595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8"/>
            <p:cNvSpPr/>
            <p:nvPr/>
          </p:nvSpPr>
          <p:spPr>
            <a:xfrm>
              <a:off x="3242661" y="3824877"/>
              <a:ext cx="149931" cy="138084"/>
            </a:xfrm>
            <a:custGeom>
              <a:avLst/>
              <a:gdLst/>
              <a:ahLst/>
              <a:cxnLst/>
              <a:rect l="l" t="t" r="r" b="b"/>
              <a:pathLst>
                <a:path w="6568" h="6049" extrusionOk="0">
                  <a:moveTo>
                    <a:pt x="3617" y="0"/>
                  </a:moveTo>
                  <a:cubicBezTo>
                    <a:pt x="2246" y="0"/>
                    <a:pt x="1" y="203"/>
                    <a:pt x="33" y="868"/>
                  </a:cubicBezTo>
                  <a:cubicBezTo>
                    <a:pt x="65" y="1525"/>
                    <a:pt x="3519" y="1646"/>
                    <a:pt x="3519" y="1646"/>
                  </a:cubicBezTo>
                  <a:cubicBezTo>
                    <a:pt x="3519" y="1646"/>
                    <a:pt x="2668" y="2992"/>
                    <a:pt x="3300" y="4484"/>
                  </a:cubicBezTo>
                  <a:cubicBezTo>
                    <a:pt x="3925" y="5984"/>
                    <a:pt x="6568" y="6049"/>
                    <a:pt x="6568" y="6049"/>
                  </a:cubicBezTo>
                  <a:lnTo>
                    <a:pt x="6568" y="2773"/>
                  </a:lnTo>
                  <a:cubicBezTo>
                    <a:pt x="6568" y="2773"/>
                    <a:pt x="5052" y="0"/>
                    <a:pt x="3617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8"/>
            <p:cNvSpPr/>
            <p:nvPr/>
          </p:nvSpPr>
          <p:spPr>
            <a:xfrm>
              <a:off x="3302809" y="3888174"/>
              <a:ext cx="98295" cy="101194"/>
            </a:xfrm>
            <a:custGeom>
              <a:avLst/>
              <a:gdLst/>
              <a:ahLst/>
              <a:cxnLst/>
              <a:rect l="l" t="t" r="r" b="b"/>
              <a:pathLst>
                <a:path w="4306" h="4433" extrusionOk="0">
                  <a:moveTo>
                    <a:pt x="3933" y="0"/>
                  </a:moveTo>
                  <a:cubicBezTo>
                    <a:pt x="2952" y="2343"/>
                    <a:pt x="852" y="3057"/>
                    <a:pt x="1" y="3211"/>
                  </a:cubicBezTo>
                  <a:cubicBezTo>
                    <a:pt x="90" y="3235"/>
                    <a:pt x="179" y="3251"/>
                    <a:pt x="276" y="3276"/>
                  </a:cubicBezTo>
                  <a:cubicBezTo>
                    <a:pt x="1792" y="3519"/>
                    <a:pt x="2384" y="4427"/>
                    <a:pt x="2384" y="4427"/>
                  </a:cubicBezTo>
                  <a:cubicBezTo>
                    <a:pt x="2384" y="4427"/>
                    <a:pt x="2423" y="4433"/>
                    <a:pt x="2490" y="4433"/>
                  </a:cubicBezTo>
                  <a:cubicBezTo>
                    <a:pt x="2771" y="4433"/>
                    <a:pt x="3546" y="4332"/>
                    <a:pt x="3933" y="3276"/>
                  </a:cubicBezTo>
                  <a:cubicBezTo>
                    <a:pt x="4160" y="2635"/>
                    <a:pt x="4306" y="1095"/>
                    <a:pt x="3933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8"/>
            <p:cNvSpPr/>
            <p:nvPr/>
          </p:nvSpPr>
          <p:spPr>
            <a:xfrm>
              <a:off x="3337984" y="3518779"/>
              <a:ext cx="419775" cy="651679"/>
            </a:xfrm>
            <a:custGeom>
              <a:avLst/>
              <a:gdLst/>
              <a:ahLst/>
              <a:cxnLst/>
              <a:rect l="l" t="t" r="r" b="b"/>
              <a:pathLst>
                <a:path w="18389" h="28548" extrusionOk="0">
                  <a:moveTo>
                    <a:pt x="11140" y="0"/>
                  </a:moveTo>
                  <a:cubicBezTo>
                    <a:pt x="8627" y="8716"/>
                    <a:pt x="7338" y="20132"/>
                    <a:pt x="7338" y="20132"/>
                  </a:cubicBezTo>
                  <a:lnTo>
                    <a:pt x="2392" y="16183"/>
                  </a:lnTo>
                  <a:cubicBezTo>
                    <a:pt x="2392" y="16183"/>
                    <a:pt x="1995" y="19232"/>
                    <a:pt x="0" y="20513"/>
                  </a:cubicBezTo>
                  <a:cubicBezTo>
                    <a:pt x="0" y="20513"/>
                    <a:pt x="5909" y="28547"/>
                    <a:pt x="10519" y="28547"/>
                  </a:cubicBezTo>
                  <a:cubicBezTo>
                    <a:pt x="10526" y="28547"/>
                    <a:pt x="10533" y="28547"/>
                    <a:pt x="10540" y="28547"/>
                  </a:cubicBezTo>
                  <a:cubicBezTo>
                    <a:pt x="15162" y="28523"/>
                    <a:pt x="18389" y="14010"/>
                    <a:pt x="18389" y="14010"/>
                  </a:cubicBezTo>
                  <a:lnTo>
                    <a:pt x="11140" y="0"/>
                  </a:ln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8"/>
            <p:cNvSpPr/>
            <p:nvPr/>
          </p:nvSpPr>
          <p:spPr>
            <a:xfrm>
              <a:off x="3554331" y="3375887"/>
              <a:ext cx="726645" cy="898148"/>
            </a:xfrm>
            <a:custGeom>
              <a:avLst/>
              <a:gdLst/>
              <a:ahLst/>
              <a:cxnLst/>
              <a:rect l="l" t="t" r="r" b="b"/>
              <a:pathLst>
                <a:path w="31832" h="39345" extrusionOk="0">
                  <a:moveTo>
                    <a:pt x="8059" y="1"/>
                  </a:moveTo>
                  <a:cubicBezTo>
                    <a:pt x="2578" y="3155"/>
                    <a:pt x="1662" y="6260"/>
                    <a:pt x="1662" y="6260"/>
                  </a:cubicBezTo>
                  <a:cubicBezTo>
                    <a:pt x="1662" y="6260"/>
                    <a:pt x="0" y="13541"/>
                    <a:pt x="924" y="18941"/>
                  </a:cubicBezTo>
                  <a:cubicBezTo>
                    <a:pt x="1841" y="24348"/>
                    <a:pt x="6730" y="23440"/>
                    <a:pt x="7646" y="25662"/>
                  </a:cubicBezTo>
                  <a:cubicBezTo>
                    <a:pt x="8562" y="27892"/>
                    <a:pt x="11716" y="39315"/>
                    <a:pt x="11716" y="39315"/>
                  </a:cubicBezTo>
                  <a:cubicBezTo>
                    <a:pt x="12048" y="39335"/>
                    <a:pt x="12386" y="39344"/>
                    <a:pt x="12726" y="39344"/>
                  </a:cubicBezTo>
                  <a:cubicBezTo>
                    <a:pt x="21158" y="39344"/>
                    <a:pt x="31831" y="33599"/>
                    <a:pt x="31831" y="33599"/>
                  </a:cubicBezTo>
                  <a:cubicBezTo>
                    <a:pt x="31831" y="33599"/>
                    <a:pt x="26764" y="11968"/>
                    <a:pt x="22272" y="7079"/>
                  </a:cubicBezTo>
                  <a:cubicBezTo>
                    <a:pt x="17789" y="2182"/>
                    <a:pt x="8059" y="1"/>
                    <a:pt x="8059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8"/>
            <p:cNvSpPr/>
            <p:nvPr/>
          </p:nvSpPr>
          <p:spPr>
            <a:xfrm>
              <a:off x="3728837" y="3543751"/>
              <a:ext cx="552129" cy="730275"/>
            </a:xfrm>
            <a:custGeom>
              <a:avLst/>
              <a:gdLst/>
              <a:ahLst/>
              <a:cxnLst/>
              <a:rect l="l" t="t" r="r" b="b"/>
              <a:pathLst>
                <a:path w="24187" h="31991" extrusionOk="0">
                  <a:moveTo>
                    <a:pt x="14862" y="1"/>
                  </a:moveTo>
                  <a:cubicBezTo>
                    <a:pt x="12381" y="876"/>
                    <a:pt x="10330" y="2944"/>
                    <a:pt x="9560" y="7071"/>
                  </a:cubicBezTo>
                  <a:cubicBezTo>
                    <a:pt x="10808" y="15332"/>
                    <a:pt x="1" y="18308"/>
                    <a:pt x="1" y="18308"/>
                  </a:cubicBezTo>
                  <a:cubicBezTo>
                    <a:pt x="917" y="20538"/>
                    <a:pt x="4071" y="31961"/>
                    <a:pt x="4071" y="31961"/>
                  </a:cubicBezTo>
                  <a:cubicBezTo>
                    <a:pt x="4403" y="31981"/>
                    <a:pt x="4741" y="31990"/>
                    <a:pt x="5081" y="31990"/>
                  </a:cubicBezTo>
                  <a:cubicBezTo>
                    <a:pt x="13513" y="31990"/>
                    <a:pt x="24186" y="26245"/>
                    <a:pt x="24186" y="26245"/>
                  </a:cubicBezTo>
                  <a:cubicBezTo>
                    <a:pt x="24186" y="26245"/>
                    <a:pt x="19297" y="5368"/>
                    <a:pt x="14862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8"/>
            <p:cNvSpPr/>
            <p:nvPr/>
          </p:nvSpPr>
          <p:spPr>
            <a:xfrm>
              <a:off x="3529245" y="3157578"/>
              <a:ext cx="231471" cy="295228"/>
            </a:xfrm>
            <a:custGeom>
              <a:avLst/>
              <a:gdLst/>
              <a:ahLst/>
              <a:cxnLst/>
              <a:rect l="l" t="t" r="r" b="b"/>
              <a:pathLst>
                <a:path w="10140" h="12933" extrusionOk="0">
                  <a:moveTo>
                    <a:pt x="3258" y="0"/>
                  </a:moveTo>
                  <a:cubicBezTo>
                    <a:pt x="1333" y="0"/>
                    <a:pt x="0" y="1700"/>
                    <a:pt x="288" y="3200"/>
                  </a:cubicBezTo>
                  <a:cubicBezTo>
                    <a:pt x="444" y="4899"/>
                    <a:pt x="1261" y="10114"/>
                    <a:pt x="3480" y="10114"/>
                  </a:cubicBezTo>
                  <a:cubicBezTo>
                    <a:pt x="3919" y="10114"/>
                    <a:pt x="4412" y="9910"/>
                    <a:pt x="4967" y="9435"/>
                  </a:cubicBezTo>
                  <a:lnTo>
                    <a:pt x="5494" y="12265"/>
                  </a:lnTo>
                  <a:cubicBezTo>
                    <a:pt x="5628" y="12741"/>
                    <a:pt x="5946" y="12932"/>
                    <a:pt x="6358" y="12932"/>
                  </a:cubicBezTo>
                  <a:cubicBezTo>
                    <a:pt x="7585" y="12932"/>
                    <a:pt x="9641" y="11236"/>
                    <a:pt x="10139" y="10343"/>
                  </a:cubicBezTo>
                  <a:lnTo>
                    <a:pt x="8769" y="6638"/>
                  </a:lnTo>
                  <a:cubicBezTo>
                    <a:pt x="8769" y="6638"/>
                    <a:pt x="8453" y="2649"/>
                    <a:pt x="5461" y="711"/>
                  </a:cubicBezTo>
                  <a:cubicBezTo>
                    <a:pt x="4684" y="210"/>
                    <a:pt x="3935" y="0"/>
                    <a:pt x="3258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8"/>
            <p:cNvSpPr/>
            <p:nvPr/>
          </p:nvSpPr>
          <p:spPr>
            <a:xfrm>
              <a:off x="3642417" y="3330372"/>
              <a:ext cx="31479" cy="75719"/>
            </a:xfrm>
            <a:custGeom>
              <a:avLst/>
              <a:gdLst/>
              <a:ahLst/>
              <a:cxnLst/>
              <a:rect l="l" t="t" r="r" b="b"/>
              <a:pathLst>
                <a:path w="1379" h="3317" extrusionOk="0">
                  <a:moveTo>
                    <a:pt x="1379" y="0"/>
                  </a:moveTo>
                  <a:lnTo>
                    <a:pt x="1379" y="0"/>
                  </a:lnTo>
                  <a:cubicBezTo>
                    <a:pt x="1379" y="1"/>
                    <a:pt x="973" y="1233"/>
                    <a:pt x="0" y="1865"/>
                  </a:cubicBezTo>
                  <a:lnTo>
                    <a:pt x="276" y="3316"/>
                  </a:lnTo>
                  <a:cubicBezTo>
                    <a:pt x="1265" y="2595"/>
                    <a:pt x="1379" y="1"/>
                    <a:pt x="1379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8"/>
            <p:cNvSpPr/>
            <p:nvPr/>
          </p:nvSpPr>
          <p:spPr>
            <a:xfrm>
              <a:off x="3506464" y="3137902"/>
              <a:ext cx="418108" cy="255622"/>
            </a:xfrm>
            <a:custGeom>
              <a:avLst/>
              <a:gdLst/>
              <a:ahLst/>
              <a:cxnLst/>
              <a:rect l="l" t="t" r="r" b="b"/>
              <a:pathLst>
                <a:path w="18316" h="11198" extrusionOk="0">
                  <a:moveTo>
                    <a:pt x="3701" y="1"/>
                  </a:moveTo>
                  <a:cubicBezTo>
                    <a:pt x="1504" y="1"/>
                    <a:pt x="1" y="1383"/>
                    <a:pt x="662" y="5068"/>
                  </a:cubicBezTo>
                  <a:cubicBezTo>
                    <a:pt x="662" y="5068"/>
                    <a:pt x="2478" y="4468"/>
                    <a:pt x="2632" y="2035"/>
                  </a:cubicBezTo>
                  <a:cubicBezTo>
                    <a:pt x="3062" y="3470"/>
                    <a:pt x="5365" y="4508"/>
                    <a:pt x="6864" y="4743"/>
                  </a:cubicBezTo>
                  <a:cubicBezTo>
                    <a:pt x="6864" y="4743"/>
                    <a:pt x="6492" y="6219"/>
                    <a:pt x="7610" y="6430"/>
                  </a:cubicBezTo>
                  <a:cubicBezTo>
                    <a:pt x="8737" y="6649"/>
                    <a:pt x="7740" y="7557"/>
                    <a:pt x="9013" y="8238"/>
                  </a:cubicBezTo>
                  <a:cubicBezTo>
                    <a:pt x="10294" y="8927"/>
                    <a:pt x="8859" y="10735"/>
                    <a:pt x="11137" y="11197"/>
                  </a:cubicBezTo>
                  <a:cubicBezTo>
                    <a:pt x="18316" y="8018"/>
                    <a:pt x="8994" y="1"/>
                    <a:pt x="3701" y="1"/>
                  </a:cubicBezTo>
                  <a:close/>
                </a:path>
              </a:pathLst>
            </a:custGeom>
            <a:solidFill>
              <a:srgbClr val="1A20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8"/>
            <p:cNvSpPr/>
            <p:nvPr/>
          </p:nvSpPr>
          <p:spPr>
            <a:xfrm>
              <a:off x="3605781" y="4040652"/>
              <a:ext cx="414410" cy="303195"/>
            </a:xfrm>
            <a:custGeom>
              <a:avLst/>
              <a:gdLst/>
              <a:ahLst/>
              <a:cxnLst/>
              <a:rect l="l" t="t" r="r" b="b"/>
              <a:pathLst>
                <a:path w="18154" h="13282" extrusionOk="0">
                  <a:moveTo>
                    <a:pt x="1468" y="1"/>
                  </a:moveTo>
                  <a:lnTo>
                    <a:pt x="0" y="11076"/>
                  </a:lnTo>
                  <a:lnTo>
                    <a:pt x="16686" y="13281"/>
                  </a:lnTo>
                  <a:lnTo>
                    <a:pt x="18153" y="2206"/>
                  </a:lnTo>
                  <a:lnTo>
                    <a:pt x="1468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8"/>
            <p:cNvSpPr/>
            <p:nvPr/>
          </p:nvSpPr>
          <p:spPr>
            <a:xfrm>
              <a:off x="3804757" y="4156815"/>
              <a:ext cx="21275" cy="17988"/>
            </a:xfrm>
            <a:custGeom>
              <a:avLst/>
              <a:gdLst/>
              <a:ahLst/>
              <a:cxnLst/>
              <a:rect l="l" t="t" r="r" b="b"/>
              <a:pathLst>
                <a:path w="932" h="788" extrusionOk="0">
                  <a:moveTo>
                    <a:pt x="517" y="1"/>
                  </a:moveTo>
                  <a:cubicBezTo>
                    <a:pt x="197" y="1"/>
                    <a:pt x="1" y="373"/>
                    <a:pt x="202" y="636"/>
                  </a:cubicBezTo>
                  <a:cubicBezTo>
                    <a:pt x="282" y="741"/>
                    <a:pt x="395" y="788"/>
                    <a:pt x="508" y="788"/>
                  </a:cubicBezTo>
                  <a:cubicBezTo>
                    <a:pt x="692" y="788"/>
                    <a:pt x="874" y="661"/>
                    <a:pt x="899" y="449"/>
                  </a:cubicBezTo>
                  <a:cubicBezTo>
                    <a:pt x="931" y="231"/>
                    <a:pt x="777" y="36"/>
                    <a:pt x="566" y="4"/>
                  </a:cubicBezTo>
                  <a:cubicBezTo>
                    <a:pt x="550" y="2"/>
                    <a:pt x="533" y="1"/>
                    <a:pt x="517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8"/>
            <p:cNvSpPr/>
            <p:nvPr/>
          </p:nvSpPr>
          <p:spPr>
            <a:xfrm>
              <a:off x="3635204" y="4040652"/>
              <a:ext cx="178443" cy="146256"/>
            </a:xfrm>
            <a:custGeom>
              <a:avLst/>
              <a:gdLst/>
              <a:ahLst/>
              <a:cxnLst/>
              <a:rect l="l" t="t" r="r" b="b"/>
              <a:pathLst>
                <a:path w="7817" h="6407" extrusionOk="0">
                  <a:moveTo>
                    <a:pt x="179" y="1"/>
                  </a:moveTo>
                  <a:lnTo>
                    <a:pt x="0" y="1363"/>
                  </a:lnTo>
                  <a:cubicBezTo>
                    <a:pt x="2416" y="4947"/>
                    <a:pt x="7816" y="6406"/>
                    <a:pt x="7816" y="6406"/>
                  </a:cubicBezTo>
                  <a:cubicBezTo>
                    <a:pt x="2757" y="4120"/>
                    <a:pt x="179" y="1"/>
                    <a:pt x="179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8"/>
            <p:cNvSpPr/>
            <p:nvPr/>
          </p:nvSpPr>
          <p:spPr>
            <a:xfrm>
              <a:off x="3813614" y="4091007"/>
              <a:ext cx="206566" cy="95898"/>
            </a:xfrm>
            <a:custGeom>
              <a:avLst/>
              <a:gdLst/>
              <a:ahLst/>
              <a:cxnLst/>
              <a:rect l="l" t="t" r="r" b="b"/>
              <a:pathLst>
                <a:path w="9049" h="4201" extrusionOk="0">
                  <a:moveTo>
                    <a:pt x="9048" y="0"/>
                  </a:moveTo>
                  <a:cubicBezTo>
                    <a:pt x="9048" y="0"/>
                    <a:pt x="5489" y="3308"/>
                    <a:pt x="0" y="4200"/>
                  </a:cubicBezTo>
                  <a:cubicBezTo>
                    <a:pt x="0" y="4200"/>
                    <a:pt x="5603" y="4192"/>
                    <a:pt x="8870" y="1362"/>
                  </a:cubicBezTo>
                  <a:lnTo>
                    <a:pt x="9048" y="0"/>
                  </a:ln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8"/>
            <p:cNvSpPr/>
            <p:nvPr/>
          </p:nvSpPr>
          <p:spPr>
            <a:xfrm>
              <a:off x="3809345" y="3992718"/>
              <a:ext cx="205836" cy="247382"/>
            </a:xfrm>
            <a:custGeom>
              <a:avLst/>
              <a:gdLst/>
              <a:ahLst/>
              <a:cxnLst/>
              <a:rect l="l" t="t" r="r" b="b"/>
              <a:pathLst>
                <a:path w="9017" h="10837" extrusionOk="0">
                  <a:moveTo>
                    <a:pt x="7492" y="1"/>
                  </a:moveTo>
                  <a:lnTo>
                    <a:pt x="5254" y="1225"/>
                  </a:lnTo>
                  <a:cubicBezTo>
                    <a:pt x="5159" y="1218"/>
                    <a:pt x="5064" y="1215"/>
                    <a:pt x="4968" y="1215"/>
                  </a:cubicBezTo>
                  <a:cubicBezTo>
                    <a:pt x="4037" y="1215"/>
                    <a:pt x="3129" y="1536"/>
                    <a:pt x="2400" y="2117"/>
                  </a:cubicBezTo>
                  <a:cubicBezTo>
                    <a:pt x="1095" y="3195"/>
                    <a:pt x="1" y="3204"/>
                    <a:pt x="171" y="3536"/>
                  </a:cubicBezTo>
                  <a:cubicBezTo>
                    <a:pt x="266" y="3726"/>
                    <a:pt x="652" y="3962"/>
                    <a:pt x="1209" y="3962"/>
                  </a:cubicBezTo>
                  <a:cubicBezTo>
                    <a:pt x="1649" y="3962"/>
                    <a:pt x="2196" y="3815"/>
                    <a:pt x="2790" y="3382"/>
                  </a:cubicBezTo>
                  <a:cubicBezTo>
                    <a:pt x="3276" y="3025"/>
                    <a:pt x="3594" y="2870"/>
                    <a:pt x="3785" y="2870"/>
                  </a:cubicBezTo>
                  <a:cubicBezTo>
                    <a:pt x="4122" y="2870"/>
                    <a:pt x="4057" y="3356"/>
                    <a:pt x="3803" y="4071"/>
                  </a:cubicBezTo>
                  <a:cubicBezTo>
                    <a:pt x="3406" y="5182"/>
                    <a:pt x="649" y="8165"/>
                    <a:pt x="487" y="8830"/>
                  </a:cubicBezTo>
                  <a:cubicBezTo>
                    <a:pt x="465" y="8921"/>
                    <a:pt x="491" y="8962"/>
                    <a:pt x="554" y="8962"/>
                  </a:cubicBezTo>
                  <a:cubicBezTo>
                    <a:pt x="956" y="8962"/>
                    <a:pt x="2879" y="7330"/>
                    <a:pt x="3852" y="6406"/>
                  </a:cubicBezTo>
                  <a:lnTo>
                    <a:pt x="3852" y="6406"/>
                  </a:lnTo>
                  <a:cubicBezTo>
                    <a:pt x="3851" y="6407"/>
                    <a:pt x="1144" y="10192"/>
                    <a:pt x="1241" y="10752"/>
                  </a:cubicBezTo>
                  <a:cubicBezTo>
                    <a:pt x="1251" y="10809"/>
                    <a:pt x="1284" y="10836"/>
                    <a:pt x="1336" y="10836"/>
                  </a:cubicBezTo>
                  <a:cubicBezTo>
                    <a:pt x="1791" y="10836"/>
                    <a:pt x="3719" y="8767"/>
                    <a:pt x="4752" y="6868"/>
                  </a:cubicBezTo>
                  <a:lnTo>
                    <a:pt x="4752" y="6868"/>
                  </a:lnTo>
                  <a:cubicBezTo>
                    <a:pt x="4751" y="6869"/>
                    <a:pt x="3390" y="9925"/>
                    <a:pt x="3438" y="10428"/>
                  </a:cubicBezTo>
                  <a:cubicBezTo>
                    <a:pt x="3448" y="10530"/>
                    <a:pt x="3495" y="10581"/>
                    <a:pt x="3572" y="10581"/>
                  </a:cubicBezTo>
                  <a:cubicBezTo>
                    <a:pt x="3943" y="10581"/>
                    <a:pt x="5004" y="9401"/>
                    <a:pt x="5830" y="7257"/>
                  </a:cubicBezTo>
                  <a:lnTo>
                    <a:pt x="5830" y="7257"/>
                  </a:lnTo>
                  <a:cubicBezTo>
                    <a:pt x="5830" y="7259"/>
                    <a:pt x="4955" y="9714"/>
                    <a:pt x="5214" y="9884"/>
                  </a:cubicBezTo>
                  <a:cubicBezTo>
                    <a:pt x="5236" y="9899"/>
                    <a:pt x="5258" y="9906"/>
                    <a:pt x="5282" y="9906"/>
                  </a:cubicBezTo>
                  <a:cubicBezTo>
                    <a:pt x="5545" y="9906"/>
                    <a:pt x="5955" y="9043"/>
                    <a:pt x="6698" y="7111"/>
                  </a:cubicBezTo>
                  <a:cubicBezTo>
                    <a:pt x="7217" y="5806"/>
                    <a:pt x="8003" y="4631"/>
                    <a:pt x="9016" y="3666"/>
                  </a:cubicBezTo>
                  <a:cubicBezTo>
                    <a:pt x="9016" y="3666"/>
                    <a:pt x="8960" y="1063"/>
                    <a:pt x="7492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8"/>
            <p:cNvSpPr/>
            <p:nvPr/>
          </p:nvSpPr>
          <p:spPr>
            <a:xfrm>
              <a:off x="3929092" y="3992718"/>
              <a:ext cx="86083" cy="95898"/>
            </a:xfrm>
            <a:custGeom>
              <a:avLst/>
              <a:gdLst/>
              <a:ahLst/>
              <a:cxnLst/>
              <a:rect l="l" t="t" r="r" b="b"/>
              <a:pathLst>
                <a:path w="3771" h="4201" extrusionOk="0">
                  <a:moveTo>
                    <a:pt x="2238" y="1"/>
                  </a:moveTo>
                  <a:lnTo>
                    <a:pt x="0" y="1225"/>
                  </a:lnTo>
                  <a:cubicBezTo>
                    <a:pt x="1322" y="1923"/>
                    <a:pt x="2441" y="2944"/>
                    <a:pt x="3243" y="4201"/>
                  </a:cubicBezTo>
                  <a:cubicBezTo>
                    <a:pt x="3414" y="4006"/>
                    <a:pt x="3584" y="3828"/>
                    <a:pt x="3770" y="3658"/>
                  </a:cubicBezTo>
                  <a:cubicBezTo>
                    <a:pt x="3770" y="3658"/>
                    <a:pt x="3714" y="1063"/>
                    <a:pt x="2238" y="1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8"/>
            <p:cNvSpPr/>
            <p:nvPr/>
          </p:nvSpPr>
          <p:spPr>
            <a:xfrm>
              <a:off x="3913547" y="3517729"/>
              <a:ext cx="466982" cy="582215"/>
            </a:xfrm>
            <a:custGeom>
              <a:avLst/>
              <a:gdLst/>
              <a:ahLst/>
              <a:cxnLst/>
              <a:rect l="l" t="t" r="r" b="b"/>
              <a:pathLst>
                <a:path w="20457" h="25505" extrusionOk="0">
                  <a:moveTo>
                    <a:pt x="4211" y="1"/>
                  </a:moveTo>
                  <a:cubicBezTo>
                    <a:pt x="2934" y="1"/>
                    <a:pt x="1688" y="746"/>
                    <a:pt x="1192" y="2081"/>
                  </a:cubicBezTo>
                  <a:cubicBezTo>
                    <a:pt x="1168" y="2138"/>
                    <a:pt x="1152" y="2195"/>
                    <a:pt x="1127" y="2251"/>
                  </a:cubicBezTo>
                  <a:cubicBezTo>
                    <a:pt x="0" y="5567"/>
                    <a:pt x="1419" y="8438"/>
                    <a:pt x="3868" y="10910"/>
                  </a:cubicBezTo>
                  <a:cubicBezTo>
                    <a:pt x="6308" y="13391"/>
                    <a:pt x="9657" y="17072"/>
                    <a:pt x="9657" y="17072"/>
                  </a:cubicBezTo>
                  <a:lnTo>
                    <a:pt x="1476" y="20923"/>
                  </a:lnTo>
                  <a:cubicBezTo>
                    <a:pt x="1476" y="20923"/>
                    <a:pt x="3811" y="23737"/>
                    <a:pt x="4216" y="25504"/>
                  </a:cubicBezTo>
                  <a:cubicBezTo>
                    <a:pt x="4216" y="25504"/>
                    <a:pt x="14708" y="23453"/>
                    <a:pt x="17578" y="20032"/>
                  </a:cubicBezTo>
                  <a:cubicBezTo>
                    <a:pt x="20456" y="16610"/>
                    <a:pt x="14692" y="8827"/>
                    <a:pt x="10613" y="4838"/>
                  </a:cubicBezTo>
                  <a:cubicBezTo>
                    <a:pt x="8732" y="2997"/>
                    <a:pt x="7346" y="1708"/>
                    <a:pt x="6397" y="849"/>
                  </a:cubicBezTo>
                  <a:cubicBezTo>
                    <a:pt x="5763" y="272"/>
                    <a:pt x="4981" y="1"/>
                    <a:pt x="4211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8"/>
            <p:cNvSpPr/>
            <p:nvPr/>
          </p:nvSpPr>
          <p:spPr>
            <a:xfrm>
              <a:off x="2841810" y="4384140"/>
              <a:ext cx="1488421" cy="2260"/>
            </a:xfrm>
            <a:custGeom>
              <a:avLst/>
              <a:gdLst/>
              <a:ahLst/>
              <a:cxnLst/>
              <a:rect l="l" t="t" r="r" b="b"/>
              <a:pathLst>
                <a:path w="65203" h="99" extrusionOk="0">
                  <a:moveTo>
                    <a:pt x="32602" y="1"/>
                  </a:moveTo>
                  <a:cubicBezTo>
                    <a:pt x="14594" y="1"/>
                    <a:pt x="0" y="25"/>
                    <a:pt x="0" y="50"/>
                  </a:cubicBezTo>
                  <a:cubicBezTo>
                    <a:pt x="0" y="74"/>
                    <a:pt x="14594" y="98"/>
                    <a:pt x="32602" y="98"/>
                  </a:cubicBezTo>
                  <a:cubicBezTo>
                    <a:pt x="50609" y="98"/>
                    <a:pt x="65203" y="74"/>
                    <a:pt x="65203" y="50"/>
                  </a:cubicBezTo>
                  <a:cubicBezTo>
                    <a:pt x="65203" y="25"/>
                    <a:pt x="50617" y="1"/>
                    <a:pt x="32602" y="1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1" name="Google Shape;1991;p58"/>
          <p:cNvGrpSpPr/>
          <p:nvPr/>
        </p:nvGrpSpPr>
        <p:grpSpPr>
          <a:xfrm>
            <a:off x="720000" y="1647363"/>
            <a:ext cx="999100" cy="1207725"/>
            <a:chOff x="720000" y="1647363"/>
            <a:chExt cx="999100" cy="1207725"/>
          </a:xfrm>
        </p:grpSpPr>
        <p:sp>
          <p:nvSpPr>
            <p:cNvPr id="1992" name="Google Shape;1992;p58"/>
            <p:cNvSpPr/>
            <p:nvPr/>
          </p:nvSpPr>
          <p:spPr>
            <a:xfrm>
              <a:off x="827000" y="1647363"/>
              <a:ext cx="493400" cy="322250"/>
            </a:xfrm>
            <a:custGeom>
              <a:avLst/>
              <a:gdLst/>
              <a:ahLst/>
              <a:cxnLst/>
              <a:rect l="l" t="t" r="r" b="b"/>
              <a:pathLst>
                <a:path w="19736" h="12890" extrusionOk="0">
                  <a:moveTo>
                    <a:pt x="3938" y="0"/>
                  </a:moveTo>
                  <a:cubicBezTo>
                    <a:pt x="2876" y="0"/>
                    <a:pt x="1834" y="504"/>
                    <a:pt x="1023" y="1567"/>
                  </a:cubicBezTo>
                  <a:cubicBezTo>
                    <a:pt x="1" y="2913"/>
                    <a:pt x="577" y="4713"/>
                    <a:pt x="1452" y="5507"/>
                  </a:cubicBezTo>
                  <a:cubicBezTo>
                    <a:pt x="1793" y="5823"/>
                    <a:pt x="2182" y="6075"/>
                    <a:pt x="2612" y="6245"/>
                  </a:cubicBezTo>
                  <a:cubicBezTo>
                    <a:pt x="3455" y="6594"/>
                    <a:pt x="4298" y="6926"/>
                    <a:pt x="5141" y="7258"/>
                  </a:cubicBezTo>
                  <a:cubicBezTo>
                    <a:pt x="5279" y="7315"/>
                    <a:pt x="5409" y="7380"/>
                    <a:pt x="5539" y="7445"/>
                  </a:cubicBezTo>
                  <a:cubicBezTo>
                    <a:pt x="6211" y="7769"/>
                    <a:pt x="6544" y="8329"/>
                    <a:pt x="6617" y="9050"/>
                  </a:cubicBezTo>
                  <a:cubicBezTo>
                    <a:pt x="6666" y="9488"/>
                    <a:pt x="6698" y="9926"/>
                    <a:pt x="6747" y="10356"/>
                  </a:cubicBezTo>
                  <a:cubicBezTo>
                    <a:pt x="6844" y="11199"/>
                    <a:pt x="7282" y="11969"/>
                    <a:pt x="7963" y="12480"/>
                  </a:cubicBezTo>
                  <a:cubicBezTo>
                    <a:pt x="8307" y="12751"/>
                    <a:pt x="8681" y="12890"/>
                    <a:pt x="9060" y="12890"/>
                  </a:cubicBezTo>
                  <a:cubicBezTo>
                    <a:pt x="9394" y="12890"/>
                    <a:pt x="9731" y="12781"/>
                    <a:pt x="10055" y="12561"/>
                  </a:cubicBezTo>
                  <a:cubicBezTo>
                    <a:pt x="10395" y="12326"/>
                    <a:pt x="10711" y="12058"/>
                    <a:pt x="11036" y="11807"/>
                  </a:cubicBezTo>
                  <a:cubicBezTo>
                    <a:pt x="11263" y="11628"/>
                    <a:pt x="11506" y="11466"/>
                    <a:pt x="11765" y="11328"/>
                  </a:cubicBezTo>
                  <a:cubicBezTo>
                    <a:pt x="11904" y="11256"/>
                    <a:pt x="12012" y="11218"/>
                    <a:pt x="12109" y="11218"/>
                  </a:cubicBezTo>
                  <a:cubicBezTo>
                    <a:pt x="12251" y="11218"/>
                    <a:pt x="12372" y="11298"/>
                    <a:pt x="12536" y="11466"/>
                  </a:cubicBezTo>
                  <a:cubicBezTo>
                    <a:pt x="12665" y="11596"/>
                    <a:pt x="12779" y="11734"/>
                    <a:pt x="12917" y="11855"/>
                  </a:cubicBezTo>
                  <a:cubicBezTo>
                    <a:pt x="13186" y="12097"/>
                    <a:pt x="13476" y="12216"/>
                    <a:pt x="13764" y="12216"/>
                  </a:cubicBezTo>
                  <a:cubicBezTo>
                    <a:pt x="14066" y="12216"/>
                    <a:pt x="14366" y="12085"/>
                    <a:pt x="14635" y="11823"/>
                  </a:cubicBezTo>
                  <a:cubicBezTo>
                    <a:pt x="14927" y="11539"/>
                    <a:pt x="15146" y="11199"/>
                    <a:pt x="15365" y="10874"/>
                  </a:cubicBezTo>
                  <a:cubicBezTo>
                    <a:pt x="15203" y="10656"/>
                    <a:pt x="15041" y="10461"/>
                    <a:pt x="14725" y="10412"/>
                  </a:cubicBezTo>
                  <a:cubicBezTo>
                    <a:pt x="14465" y="10372"/>
                    <a:pt x="14295" y="10153"/>
                    <a:pt x="14254" y="9877"/>
                  </a:cubicBezTo>
                  <a:cubicBezTo>
                    <a:pt x="14222" y="9715"/>
                    <a:pt x="14287" y="9553"/>
                    <a:pt x="14425" y="9472"/>
                  </a:cubicBezTo>
                  <a:cubicBezTo>
                    <a:pt x="14476" y="9439"/>
                    <a:pt x="14524" y="9424"/>
                    <a:pt x="14570" y="9424"/>
                  </a:cubicBezTo>
                  <a:cubicBezTo>
                    <a:pt x="14647" y="9424"/>
                    <a:pt x="14718" y="9464"/>
                    <a:pt x="14790" y="9520"/>
                  </a:cubicBezTo>
                  <a:cubicBezTo>
                    <a:pt x="14811" y="9551"/>
                    <a:pt x="14843" y="9565"/>
                    <a:pt x="14875" y="9565"/>
                  </a:cubicBezTo>
                  <a:cubicBezTo>
                    <a:pt x="14902" y="9565"/>
                    <a:pt x="14929" y="9555"/>
                    <a:pt x="14952" y="9537"/>
                  </a:cubicBezTo>
                  <a:cubicBezTo>
                    <a:pt x="15098" y="9285"/>
                    <a:pt x="15041" y="9010"/>
                    <a:pt x="14952" y="8726"/>
                  </a:cubicBezTo>
                  <a:cubicBezTo>
                    <a:pt x="14927" y="8661"/>
                    <a:pt x="14895" y="8580"/>
                    <a:pt x="14952" y="8523"/>
                  </a:cubicBezTo>
                  <a:cubicBezTo>
                    <a:pt x="14971" y="8509"/>
                    <a:pt x="14990" y="8503"/>
                    <a:pt x="15010" y="8503"/>
                  </a:cubicBezTo>
                  <a:cubicBezTo>
                    <a:pt x="15058" y="8503"/>
                    <a:pt x="15106" y="8537"/>
                    <a:pt x="15146" y="8572"/>
                  </a:cubicBezTo>
                  <a:cubicBezTo>
                    <a:pt x="15321" y="8712"/>
                    <a:pt x="15549" y="8772"/>
                    <a:pt x="15785" y="8772"/>
                  </a:cubicBezTo>
                  <a:cubicBezTo>
                    <a:pt x="16203" y="8772"/>
                    <a:pt x="16644" y="8582"/>
                    <a:pt x="16857" y="8312"/>
                  </a:cubicBezTo>
                  <a:cubicBezTo>
                    <a:pt x="16898" y="8231"/>
                    <a:pt x="16970" y="8175"/>
                    <a:pt x="17060" y="8142"/>
                  </a:cubicBezTo>
                  <a:cubicBezTo>
                    <a:pt x="17181" y="8264"/>
                    <a:pt x="17279" y="8410"/>
                    <a:pt x="17352" y="8572"/>
                  </a:cubicBezTo>
                  <a:cubicBezTo>
                    <a:pt x="17410" y="8724"/>
                    <a:pt x="17490" y="8800"/>
                    <a:pt x="17606" y="8800"/>
                  </a:cubicBezTo>
                  <a:cubicBezTo>
                    <a:pt x="17651" y="8800"/>
                    <a:pt x="17701" y="8789"/>
                    <a:pt x="17757" y="8766"/>
                  </a:cubicBezTo>
                  <a:cubicBezTo>
                    <a:pt x="18243" y="8547"/>
                    <a:pt x="18673" y="8215"/>
                    <a:pt x="19006" y="7793"/>
                  </a:cubicBezTo>
                  <a:cubicBezTo>
                    <a:pt x="19476" y="7169"/>
                    <a:pt x="19735" y="6472"/>
                    <a:pt x="19670" y="5694"/>
                  </a:cubicBezTo>
                  <a:cubicBezTo>
                    <a:pt x="19614" y="4972"/>
                    <a:pt x="19127" y="4461"/>
                    <a:pt x="18406" y="4356"/>
                  </a:cubicBezTo>
                  <a:cubicBezTo>
                    <a:pt x="18314" y="4345"/>
                    <a:pt x="18222" y="4339"/>
                    <a:pt x="18130" y="4339"/>
                  </a:cubicBezTo>
                  <a:cubicBezTo>
                    <a:pt x="17823" y="4339"/>
                    <a:pt x="17517" y="4401"/>
                    <a:pt x="17230" y="4526"/>
                  </a:cubicBezTo>
                  <a:cubicBezTo>
                    <a:pt x="17011" y="4631"/>
                    <a:pt x="16792" y="4721"/>
                    <a:pt x="16573" y="4834"/>
                  </a:cubicBezTo>
                  <a:cubicBezTo>
                    <a:pt x="16456" y="4893"/>
                    <a:pt x="16343" y="4920"/>
                    <a:pt x="16233" y="4920"/>
                  </a:cubicBezTo>
                  <a:cubicBezTo>
                    <a:pt x="16056" y="4920"/>
                    <a:pt x="15887" y="4849"/>
                    <a:pt x="15722" y="4729"/>
                  </a:cubicBezTo>
                  <a:cubicBezTo>
                    <a:pt x="15341" y="4461"/>
                    <a:pt x="15057" y="4080"/>
                    <a:pt x="14903" y="3642"/>
                  </a:cubicBezTo>
                  <a:cubicBezTo>
                    <a:pt x="14733" y="3180"/>
                    <a:pt x="14571" y="2710"/>
                    <a:pt x="14392" y="2248"/>
                  </a:cubicBezTo>
                  <a:cubicBezTo>
                    <a:pt x="14181" y="1672"/>
                    <a:pt x="13817" y="1169"/>
                    <a:pt x="13338" y="796"/>
                  </a:cubicBezTo>
                  <a:cubicBezTo>
                    <a:pt x="12914" y="470"/>
                    <a:pt x="12436" y="305"/>
                    <a:pt x="11970" y="305"/>
                  </a:cubicBezTo>
                  <a:cubicBezTo>
                    <a:pt x="11546" y="305"/>
                    <a:pt x="11131" y="441"/>
                    <a:pt x="10776" y="715"/>
                  </a:cubicBezTo>
                  <a:cubicBezTo>
                    <a:pt x="10444" y="951"/>
                    <a:pt x="10209" y="1291"/>
                    <a:pt x="10103" y="1688"/>
                  </a:cubicBezTo>
                  <a:cubicBezTo>
                    <a:pt x="10063" y="1834"/>
                    <a:pt x="10030" y="1988"/>
                    <a:pt x="9973" y="2134"/>
                  </a:cubicBezTo>
                  <a:cubicBezTo>
                    <a:pt x="9811" y="2583"/>
                    <a:pt x="9476" y="2828"/>
                    <a:pt x="9053" y="2828"/>
                  </a:cubicBezTo>
                  <a:cubicBezTo>
                    <a:pt x="8949" y="2828"/>
                    <a:pt x="8839" y="2813"/>
                    <a:pt x="8725" y="2783"/>
                  </a:cubicBezTo>
                  <a:cubicBezTo>
                    <a:pt x="8368" y="2694"/>
                    <a:pt x="8068" y="2483"/>
                    <a:pt x="7784" y="2256"/>
                  </a:cubicBezTo>
                  <a:cubicBezTo>
                    <a:pt x="7549" y="2061"/>
                    <a:pt x="7330" y="1850"/>
                    <a:pt x="7128" y="1623"/>
                  </a:cubicBezTo>
                  <a:cubicBezTo>
                    <a:pt x="6738" y="1178"/>
                    <a:pt x="6276" y="796"/>
                    <a:pt x="5766" y="496"/>
                  </a:cubicBezTo>
                  <a:cubicBezTo>
                    <a:pt x="5177" y="169"/>
                    <a:pt x="4554" y="0"/>
                    <a:pt x="3938" y="0"/>
                  </a:cubicBezTo>
                  <a:close/>
                </a:path>
              </a:pathLst>
            </a:custGeom>
            <a:solidFill>
              <a:srgbClr val="1D2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8"/>
            <p:cNvSpPr/>
            <p:nvPr/>
          </p:nvSpPr>
          <p:spPr>
            <a:xfrm>
              <a:off x="1119500" y="1827563"/>
              <a:ext cx="252175" cy="202950"/>
            </a:xfrm>
            <a:custGeom>
              <a:avLst/>
              <a:gdLst/>
              <a:ahLst/>
              <a:cxnLst/>
              <a:rect l="l" t="t" r="r" b="b"/>
              <a:pathLst>
                <a:path w="10087" h="8118" extrusionOk="0">
                  <a:moveTo>
                    <a:pt x="4336" y="1"/>
                  </a:moveTo>
                  <a:cubicBezTo>
                    <a:pt x="4256" y="1"/>
                    <a:pt x="4175" y="9"/>
                    <a:pt x="4095" y="26"/>
                  </a:cubicBezTo>
                  <a:cubicBezTo>
                    <a:pt x="3341" y="180"/>
                    <a:pt x="2862" y="1040"/>
                    <a:pt x="2935" y="2037"/>
                  </a:cubicBezTo>
                  <a:cubicBezTo>
                    <a:pt x="2871" y="2015"/>
                    <a:pt x="2806" y="2004"/>
                    <a:pt x="2740" y="2004"/>
                  </a:cubicBezTo>
                  <a:cubicBezTo>
                    <a:pt x="2616" y="2004"/>
                    <a:pt x="2493" y="2043"/>
                    <a:pt x="2392" y="2118"/>
                  </a:cubicBezTo>
                  <a:cubicBezTo>
                    <a:pt x="2108" y="2329"/>
                    <a:pt x="2092" y="2783"/>
                    <a:pt x="2360" y="3131"/>
                  </a:cubicBezTo>
                  <a:cubicBezTo>
                    <a:pt x="2532" y="3351"/>
                    <a:pt x="2779" y="3473"/>
                    <a:pt x="3007" y="3473"/>
                  </a:cubicBezTo>
                  <a:cubicBezTo>
                    <a:pt x="3132" y="3473"/>
                    <a:pt x="3251" y="3436"/>
                    <a:pt x="3349" y="3358"/>
                  </a:cubicBezTo>
                  <a:lnTo>
                    <a:pt x="3357" y="3350"/>
                  </a:lnTo>
                  <a:cubicBezTo>
                    <a:pt x="3373" y="3358"/>
                    <a:pt x="3381" y="3366"/>
                    <a:pt x="3389" y="3375"/>
                  </a:cubicBezTo>
                  <a:cubicBezTo>
                    <a:pt x="3592" y="3683"/>
                    <a:pt x="3876" y="3926"/>
                    <a:pt x="4216" y="4072"/>
                  </a:cubicBezTo>
                  <a:cubicBezTo>
                    <a:pt x="4225" y="4193"/>
                    <a:pt x="4216" y="4323"/>
                    <a:pt x="4184" y="4437"/>
                  </a:cubicBezTo>
                  <a:cubicBezTo>
                    <a:pt x="4144" y="4680"/>
                    <a:pt x="4079" y="4915"/>
                    <a:pt x="4038" y="5150"/>
                  </a:cubicBezTo>
                  <a:cubicBezTo>
                    <a:pt x="4014" y="5320"/>
                    <a:pt x="3884" y="5458"/>
                    <a:pt x="3714" y="5491"/>
                  </a:cubicBezTo>
                  <a:cubicBezTo>
                    <a:pt x="3057" y="5693"/>
                    <a:pt x="600" y="6796"/>
                    <a:pt x="0" y="7137"/>
                  </a:cubicBezTo>
                  <a:cubicBezTo>
                    <a:pt x="984" y="7546"/>
                    <a:pt x="2497" y="8117"/>
                    <a:pt x="4263" y="8117"/>
                  </a:cubicBezTo>
                  <a:cubicBezTo>
                    <a:pt x="4594" y="8117"/>
                    <a:pt x="4933" y="8097"/>
                    <a:pt x="5279" y="8053"/>
                  </a:cubicBezTo>
                  <a:cubicBezTo>
                    <a:pt x="6381" y="7907"/>
                    <a:pt x="9389" y="6569"/>
                    <a:pt x="10087" y="5677"/>
                  </a:cubicBezTo>
                  <a:cubicBezTo>
                    <a:pt x="9304" y="5502"/>
                    <a:pt x="7268" y="5178"/>
                    <a:pt x="6308" y="5178"/>
                  </a:cubicBezTo>
                  <a:cubicBezTo>
                    <a:pt x="6243" y="5178"/>
                    <a:pt x="6184" y="5180"/>
                    <a:pt x="6130" y="5183"/>
                  </a:cubicBezTo>
                  <a:cubicBezTo>
                    <a:pt x="6129" y="5183"/>
                    <a:pt x="6129" y="5183"/>
                    <a:pt x="6128" y="5183"/>
                  </a:cubicBezTo>
                  <a:cubicBezTo>
                    <a:pt x="5988" y="5183"/>
                    <a:pt x="5392" y="4031"/>
                    <a:pt x="5392" y="4015"/>
                  </a:cubicBezTo>
                  <a:cubicBezTo>
                    <a:pt x="6089" y="3707"/>
                    <a:pt x="6268" y="2799"/>
                    <a:pt x="6057" y="1769"/>
                  </a:cubicBezTo>
                  <a:cubicBezTo>
                    <a:pt x="5837" y="742"/>
                    <a:pt x="5099" y="1"/>
                    <a:pt x="4336" y="1"/>
                  </a:cubicBezTo>
                  <a:close/>
                </a:path>
              </a:pathLst>
            </a:custGeom>
            <a:solidFill>
              <a:srgbClr val="FAC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8"/>
            <p:cNvSpPr/>
            <p:nvPr/>
          </p:nvSpPr>
          <p:spPr>
            <a:xfrm>
              <a:off x="1171175" y="1789013"/>
              <a:ext cx="109500" cy="106700"/>
            </a:xfrm>
            <a:custGeom>
              <a:avLst/>
              <a:gdLst/>
              <a:ahLst/>
              <a:cxnLst/>
              <a:rect l="l" t="t" r="r" b="b"/>
              <a:pathLst>
                <a:path w="4380" h="4268" extrusionOk="0">
                  <a:moveTo>
                    <a:pt x="2266" y="0"/>
                  </a:moveTo>
                  <a:cubicBezTo>
                    <a:pt x="1836" y="0"/>
                    <a:pt x="1420" y="72"/>
                    <a:pt x="1063" y="384"/>
                  </a:cubicBezTo>
                  <a:cubicBezTo>
                    <a:pt x="868" y="579"/>
                    <a:pt x="706" y="806"/>
                    <a:pt x="585" y="1057"/>
                  </a:cubicBezTo>
                  <a:cubicBezTo>
                    <a:pt x="268" y="1690"/>
                    <a:pt x="66" y="2371"/>
                    <a:pt x="1" y="3084"/>
                  </a:cubicBezTo>
                  <a:cubicBezTo>
                    <a:pt x="577" y="3198"/>
                    <a:pt x="1006" y="3684"/>
                    <a:pt x="1047" y="4268"/>
                  </a:cubicBezTo>
                  <a:cubicBezTo>
                    <a:pt x="1420" y="4138"/>
                    <a:pt x="1590" y="3708"/>
                    <a:pt x="1412" y="3360"/>
                  </a:cubicBezTo>
                  <a:lnTo>
                    <a:pt x="1412" y="3360"/>
                  </a:lnTo>
                  <a:cubicBezTo>
                    <a:pt x="1476" y="3379"/>
                    <a:pt x="1540" y="3388"/>
                    <a:pt x="1602" y="3388"/>
                  </a:cubicBezTo>
                  <a:cubicBezTo>
                    <a:pt x="1981" y="3388"/>
                    <a:pt x="2302" y="3050"/>
                    <a:pt x="2247" y="2646"/>
                  </a:cubicBezTo>
                  <a:lnTo>
                    <a:pt x="2247" y="2646"/>
                  </a:lnTo>
                  <a:cubicBezTo>
                    <a:pt x="2418" y="3043"/>
                    <a:pt x="2873" y="3231"/>
                    <a:pt x="3304" y="3231"/>
                  </a:cubicBezTo>
                  <a:cubicBezTo>
                    <a:pt x="3322" y="3231"/>
                    <a:pt x="3340" y="3231"/>
                    <a:pt x="3358" y="3230"/>
                  </a:cubicBezTo>
                  <a:cubicBezTo>
                    <a:pt x="3560" y="3230"/>
                    <a:pt x="3779" y="3181"/>
                    <a:pt x="3909" y="3027"/>
                  </a:cubicBezTo>
                  <a:cubicBezTo>
                    <a:pt x="3982" y="2938"/>
                    <a:pt x="4039" y="2833"/>
                    <a:pt x="4071" y="2719"/>
                  </a:cubicBezTo>
                  <a:cubicBezTo>
                    <a:pt x="4241" y="2233"/>
                    <a:pt x="4379" y="1706"/>
                    <a:pt x="4347" y="1187"/>
                  </a:cubicBezTo>
                  <a:cubicBezTo>
                    <a:pt x="4322" y="863"/>
                    <a:pt x="4249" y="425"/>
                    <a:pt x="3974" y="206"/>
                  </a:cubicBezTo>
                  <a:cubicBezTo>
                    <a:pt x="3795" y="52"/>
                    <a:pt x="3552" y="52"/>
                    <a:pt x="3325" y="52"/>
                  </a:cubicBezTo>
                  <a:cubicBezTo>
                    <a:pt x="2979" y="48"/>
                    <a:pt x="2617" y="0"/>
                    <a:pt x="2266" y="0"/>
                  </a:cubicBezTo>
                  <a:close/>
                </a:path>
              </a:pathLst>
            </a:custGeom>
            <a:solidFill>
              <a:srgbClr val="1D2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8"/>
            <p:cNvSpPr/>
            <p:nvPr/>
          </p:nvSpPr>
          <p:spPr>
            <a:xfrm>
              <a:off x="1024650" y="2244538"/>
              <a:ext cx="510400" cy="523975"/>
            </a:xfrm>
            <a:custGeom>
              <a:avLst/>
              <a:gdLst/>
              <a:ahLst/>
              <a:cxnLst/>
              <a:rect l="l" t="t" r="r" b="b"/>
              <a:pathLst>
                <a:path w="20416" h="20959" extrusionOk="0">
                  <a:moveTo>
                    <a:pt x="12940" y="0"/>
                  </a:moveTo>
                  <a:cubicBezTo>
                    <a:pt x="12372" y="23"/>
                    <a:pt x="11811" y="74"/>
                    <a:pt x="11244" y="74"/>
                  </a:cubicBezTo>
                  <a:cubicBezTo>
                    <a:pt x="11204" y="74"/>
                    <a:pt x="11164" y="74"/>
                    <a:pt x="11124" y="73"/>
                  </a:cubicBezTo>
                  <a:cubicBezTo>
                    <a:pt x="11027" y="72"/>
                    <a:pt x="10930" y="72"/>
                    <a:pt x="10833" y="72"/>
                  </a:cubicBezTo>
                  <a:cubicBezTo>
                    <a:pt x="9455" y="72"/>
                    <a:pt x="8076" y="174"/>
                    <a:pt x="6697" y="227"/>
                  </a:cubicBezTo>
                  <a:cubicBezTo>
                    <a:pt x="6624" y="235"/>
                    <a:pt x="6551" y="252"/>
                    <a:pt x="6486" y="276"/>
                  </a:cubicBezTo>
                  <a:cubicBezTo>
                    <a:pt x="6040" y="1273"/>
                    <a:pt x="5659" y="2287"/>
                    <a:pt x="5611" y="3398"/>
                  </a:cubicBezTo>
                  <a:cubicBezTo>
                    <a:pt x="5594" y="3852"/>
                    <a:pt x="5684" y="4289"/>
                    <a:pt x="5748" y="4735"/>
                  </a:cubicBezTo>
                  <a:cubicBezTo>
                    <a:pt x="5829" y="5441"/>
                    <a:pt x="5967" y="6146"/>
                    <a:pt x="6154" y="6835"/>
                  </a:cubicBezTo>
                  <a:cubicBezTo>
                    <a:pt x="6206" y="7036"/>
                    <a:pt x="6195" y="7107"/>
                    <a:pt x="6049" y="7107"/>
                  </a:cubicBezTo>
                  <a:cubicBezTo>
                    <a:pt x="6012" y="7107"/>
                    <a:pt x="5966" y="7103"/>
                    <a:pt x="5911" y="7095"/>
                  </a:cubicBezTo>
                  <a:cubicBezTo>
                    <a:pt x="5497" y="7046"/>
                    <a:pt x="5092" y="6973"/>
                    <a:pt x="4694" y="6876"/>
                  </a:cubicBezTo>
                  <a:cubicBezTo>
                    <a:pt x="3413" y="6543"/>
                    <a:pt x="2108" y="6333"/>
                    <a:pt x="868" y="5878"/>
                  </a:cubicBezTo>
                  <a:cubicBezTo>
                    <a:pt x="754" y="5846"/>
                    <a:pt x="641" y="5797"/>
                    <a:pt x="535" y="5733"/>
                  </a:cubicBezTo>
                  <a:cubicBezTo>
                    <a:pt x="454" y="5806"/>
                    <a:pt x="389" y="5895"/>
                    <a:pt x="373" y="6008"/>
                  </a:cubicBezTo>
                  <a:cubicBezTo>
                    <a:pt x="243" y="6430"/>
                    <a:pt x="122" y="6860"/>
                    <a:pt x="0" y="7289"/>
                  </a:cubicBezTo>
                  <a:cubicBezTo>
                    <a:pt x="24" y="7370"/>
                    <a:pt x="81" y="7435"/>
                    <a:pt x="162" y="7468"/>
                  </a:cubicBezTo>
                  <a:cubicBezTo>
                    <a:pt x="1346" y="8197"/>
                    <a:pt x="2513" y="8959"/>
                    <a:pt x="3730" y="9649"/>
                  </a:cubicBezTo>
                  <a:cubicBezTo>
                    <a:pt x="4938" y="10338"/>
                    <a:pt x="6089" y="11076"/>
                    <a:pt x="7402" y="11554"/>
                  </a:cubicBezTo>
                  <a:cubicBezTo>
                    <a:pt x="7867" y="11723"/>
                    <a:pt x="8399" y="11928"/>
                    <a:pt x="8915" y="11928"/>
                  </a:cubicBezTo>
                  <a:cubicBezTo>
                    <a:pt x="9092" y="11928"/>
                    <a:pt x="9268" y="11904"/>
                    <a:pt x="9437" y="11846"/>
                  </a:cubicBezTo>
                  <a:cubicBezTo>
                    <a:pt x="10864" y="11367"/>
                    <a:pt x="10637" y="8765"/>
                    <a:pt x="10735" y="7589"/>
                  </a:cubicBezTo>
                  <a:cubicBezTo>
                    <a:pt x="10783" y="7054"/>
                    <a:pt x="10929" y="5619"/>
                    <a:pt x="11051" y="5433"/>
                  </a:cubicBezTo>
                  <a:cubicBezTo>
                    <a:pt x="11181" y="5497"/>
                    <a:pt x="11302" y="5595"/>
                    <a:pt x="11400" y="5708"/>
                  </a:cubicBezTo>
                  <a:cubicBezTo>
                    <a:pt x="12818" y="6973"/>
                    <a:pt x="14310" y="8157"/>
                    <a:pt x="15859" y="9259"/>
                  </a:cubicBezTo>
                  <a:cubicBezTo>
                    <a:pt x="16548" y="9762"/>
                    <a:pt x="16556" y="9746"/>
                    <a:pt x="16572" y="10605"/>
                  </a:cubicBezTo>
                  <a:cubicBezTo>
                    <a:pt x="16621" y="12908"/>
                    <a:pt x="16605" y="15202"/>
                    <a:pt x="16564" y="17505"/>
                  </a:cubicBezTo>
                  <a:cubicBezTo>
                    <a:pt x="16540" y="18518"/>
                    <a:pt x="16532" y="19540"/>
                    <a:pt x="16580" y="20562"/>
                  </a:cubicBezTo>
                  <a:cubicBezTo>
                    <a:pt x="16597" y="20854"/>
                    <a:pt x="16605" y="20854"/>
                    <a:pt x="16921" y="20910"/>
                  </a:cubicBezTo>
                  <a:cubicBezTo>
                    <a:pt x="17084" y="20865"/>
                    <a:pt x="17244" y="20847"/>
                    <a:pt x="17404" y="20847"/>
                  </a:cubicBezTo>
                  <a:cubicBezTo>
                    <a:pt x="17697" y="20847"/>
                    <a:pt x="17986" y="20906"/>
                    <a:pt x="18275" y="20959"/>
                  </a:cubicBezTo>
                  <a:cubicBezTo>
                    <a:pt x="18640" y="20870"/>
                    <a:pt x="18672" y="20837"/>
                    <a:pt x="18713" y="20529"/>
                  </a:cubicBezTo>
                  <a:cubicBezTo>
                    <a:pt x="18915" y="19029"/>
                    <a:pt x="20415" y="10719"/>
                    <a:pt x="19613" y="7751"/>
                  </a:cubicBezTo>
                  <a:cubicBezTo>
                    <a:pt x="19434" y="7103"/>
                    <a:pt x="19142" y="6495"/>
                    <a:pt x="18745" y="5960"/>
                  </a:cubicBezTo>
                  <a:cubicBezTo>
                    <a:pt x="18348" y="5416"/>
                    <a:pt x="15778" y="2692"/>
                    <a:pt x="15056" y="1995"/>
                  </a:cubicBezTo>
                  <a:cubicBezTo>
                    <a:pt x="14424" y="1379"/>
                    <a:pt x="13832" y="714"/>
                    <a:pt x="13297" y="8"/>
                  </a:cubicBezTo>
                  <a:cubicBezTo>
                    <a:pt x="13183" y="8"/>
                    <a:pt x="13062" y="0"/>
                    <a:pt x="12940" y="0"/>
                  </a:cubicBezTo>
                  <a:close/>
                </a:path>
              </a:pathLst>
            </a:custGeom>
            <a:solidFill>
              <a:srgbClr val="FBBE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8"/>
            <p:cNvSpPr/>
            <p:nvPr/>
          </p:nvSpPr>
          <p:spPr>
            <a:xfrm>
              <a:off x="1031125" y="1910763"/>
              <a:ext cx="455475" cy="342250"/>
            </a:xfrm>
            <a:custGeom>
              <a:avLst/>
              <a:gdLst/>
              <a:ahLst/>
              <a:cxnLst/>
              <a:rect l="l" t="t" r="r" b="b"/>
              <a:pathLst>
                <a:path w="18219" h="13690" extrusionOk="0">
                  <a:moveTo>
                    <a:pt x="16994" y="0"/>
                  </a:moveTo>
                  <a:cubicBezTo>
                    <a:pt x="16891" y="0"/>
                    <a:pt x="16766" y="65"/>
                    <a:pt x="16605" y="192"/>
                  </a:cubicBezTo>
                  <a:cubicBezTo>
                    <a:pt x="16143" y="541"/>
                    <a:pt x="15697" y="906"/>
                    <a:pt x="15203" y="1222"/>
                  </a:cubicBezTo>
                  <a:cubicBezTo>
                    <a:pt x="14781" y="1506"/>
                    <a:pt x="14335" y="1692"/>
                    <a:pt x="13824" y="1709"/>
                  </a:cubicBezTo>
                  <a:cubicBezTo>
                    <a:pt x="13694" y="1709"/>
                    <a:pt x="13557" y="1733"/>
                    <a:pt x="13427" y="1741"/>
                  </a:cubicBezTo>
                  <a:lnTo>
                    <a:pt x="13403" y="1741"/>
                  </a:lnTo>
                  <a:cubicBezTo>
                    <a:pt x="12851" y="3282"/>
                    <a:pt x="11173" y="4076"/>
                    <a:pt x="9608" y="4352"/>
                  </a:cubicBezTo>
                  <a:cubicBezTo>
                    <a:pt x="9141" y="4433"/>
                    <a:pt x="8671" y="4473"/>
                    <a:pt x="8203" y="4473"/>
                  </a:cubicBezTo>
                  <a:cubicBezTo>
                    <a:pt x="6616" y="4473"/>
                    <a:pt x="5052" y="4012"/>
                    <a:pt x="3706" y="3136"/>
                  </a:cubicBezTo>
                  <a:lnTo>
                    <a:pt x="3689" y="3119"/>
                  </a:lnTo>
                  <a:cubicBezTo>
                    <a:pt x="3098" y="3395"/>
                    <a:pt x="2490" y="3606"/>
                    <a:pt x="1865" y="3752"/>
                  </a:cubicBezTo>
                  <a:cubicBezTo>
                    <a:pt x="1395" y="3849"/>
                    <a:pt x="917" y="3946"/>
                    <a:pt x="446" y="4036"/>
                  </a:cubicBezTo>
                  <a:cubicBezTo>
                    <a:pt x="349" y="4060"/>
                    <a:pt x="252" y="4068"/>
                    <a:pt x="163" y="4092"/>
                  </a:cubicBezTo>
                  <a:cubicBezTo>
                    <a:pt x="106" y="4109"/>
                    <a:pt x="49" y="4133"/>
                    <a:pt x="0" y="4157"/>
                  </a:cubicBezTo>
                  <a:cubicBezTo>
                    <a:pt x="146" y="5463"/>
                    <a:pt x="187" y="6776"/>
                    <a:pt x="114" y="8089"/>
                  </a:cubicBezTo>
                  <a:cubicBezTo>
                    <a:pt x="339" y="8427"/>
                    <a:pt x="1742" y="8569"/>
                    <a:pt x="2554" y="8569"/>
                  </a:cubicBezTo>
                  <a:cubicBezTo>
                    <a:pt x="2678" y="8569"/>
                    <a:pt x="2789" y="8566"/>
                    <a:pt x="2879" y="8560"/>
                  </a:cubicBezTo>
                  <a:cubicBezTo>
                    <a:pt x="2891" y="8559"/>
                    <a:pt x="2902" y="8558"/>
                    <a:pt x="2913" y="8558"/>
                  </a:cubicBezTo>
                  <a:cubicBezTo>
                    <a:pt x="3052" y="8558"/>
                    <a:pt x="3122" y="8652"/>
                    <a:pt x="3122" y="8795"/>
                  </a:cubicBezTo>
                  <a:cubicBezTo>
                    <a:pt x="3122" y="8989"/>
                    <a:pt x="3398" y="12622"/>
                    <a:pt x="3454" y="13132"/>
                  </a:cubicBezTo>
                  <a:cubicBezTo>
                    <a:pt x="3479" y="13465"/>
                    <a:pt x="3641" y="13619"/>
                    <a:pt x="3989" y="13635"/>
                  </a:cubicBezTo>
                  <a:cubicBezTo>
                    <a:pt x="4075" y="13673"/>
                    <a:pt x="4519" y="13690"/>
                    <a:pt x="5186" y="13690"/>
                  </a:cubicBezTo>
                  <a:cubicBezTo>
                    <a:pt x="7680" y="13690"/>
                    <a:pt x="13285" y="13451"/>
                    <a:pt x="14846" y="13157"/>
                  </a:cubicBezTo>
                  <a:cubicBezTo>
                    <a:pt x="15170" y="13141"/>
                    <a:pt x="15194" y="13108"/>
                    <a:pt x="15162" y="12784"/>
                  </a:cubicBezTo>
                  <a:cubicBezTo>
                    <a:pt x="15048" y="11576"/>
                    <a:pt x="14886" y="6735"/>
                    <a:pt x="14903" y="6614"/>
                  </a:cubicBezTo>
                  <a:cubicBezTo>
                    <a:pt x="14919" y="6322"/>
                    <a:pt x="14927" y="6314"/>
                    <a:pt x="15219" y="6281"/>
                  </a:cubicBezTo>
                  <a:cubicBezTo>
                    <a:pt x="16086" y="6152"/>
                    <a:pt x="16954" y="5965"/>
                    <a:pt x="17805" y="5738"/>
                  </a:cubicBezTo>
                  <a:cubicBezTo>
                    <a:pt x="18178" y="5641"/>
                    <a:pt x="18219" y="5568"/>
                    <a:pt x="18202" y="5203"/>
                  </a:cubicBezTo>
                  <a:cubicBezTo>
                    <a:pt x="18162" y="4522"/>
                    <a:pt x="17870" y="2828"/>
                    <a:pt x="17878" y="2649"/>
                  </a:cubicBezTo>
                  <a:lnTo>
                    <a:pt x="17351" y="403"/>
                  </a:lnTo>
                  <a:cubicBezTo>
                    <a:pt x="17246" y="132"/>
                    <a:pt x="17142" y="0"/>
                    <a:pt x="16994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8"/>
            <p:cNvSpPr/>
            <p:nvPr/>
          </p:nvSpPr>
          <p:spPr>
            <a:xfrm>
              <a:off x="1464675" y="1756638"/>
              <a:ext cx="219750" cy="220175"/>
            </a:xfrm>
            <a:custGeom>
              <a:avLst/>
              <a:gdLst/>
              <a:ahLst/>
              <a:cxnLst/>
              <a:rect l="l" t="t" r="r" b="b"/>
              <a:pathLst>
                <a:path w="8790" h="8807" extrusionOk="0">
                  <a:moveTo>
                    <a:pt x="7955" y="1"/>
                  </a:moveTo>
                  <a:lnTo>
                    <a:pt x="7955" y="1"/>
                  </a:lnTo>
                  <a:cubicBezTo>
                    <a:pt x="7987" y="147"/>
                    <a:pt x="4728" y="2985"/>
                    <a:pt x="3666" y="3893"/>
                  </a:cubicBezTo>
                  <a:cubicBezTo>
                    <a:pt x="3074" y="4395"/>
                    <a:pt x="2498" y="4914"/>
                    <a:pt x="1882" y="5385"/>
                  </a:cubicBezTo>
                  <a:cubicBezTo>
                    <a:pt x="1290" y="5830"/>
                    <a:pt x="658" y="6228"/>
                    <a:pt x="1" y="6568"/>
                  </a:cubicBezTo>
                  <a:lnTo>
                    <a:pt x="528" y="8806"/>
                  </a:lnTo>
                  <a:cubicBezTo>
                    <a:pt x="1014" y="8628"/>
                    <a:pt x="1468" y="8344"/>
                    <a:pt x="1850" y="7987"/>
                  </a:cubicBezTo>
                  <a:cubicBezTo>
                    <a:pt x="2182" y="7671"/>
                    <a:pt x="2563" y="7403"/>
                    <a:pt x="2912" y="7103"/>
                  </a:cubicBezTo>
                  <a:cubicBezTo>
                    <a:pt x="4930" y="5393"/>
                    <a:pt x="6657" y="3422"/>
                    <a:pt x="8238" y="1306"/>
                  </a:cubicBezTo>
                  <a:cubicBezTo>
                    <a:pt x="8433" y="1055"/>
                    <a:pt x="8595" y="779"/>
                    <a:pt x="8790" y="520"/>
                  </a:cubicBezTo>
                  <a:cubicBezTo>
                    <a:pt x="8295" y="309"/>
                    <a:pt x="8449" y="196"/>
                    <a:pt x="7955" y="1"/>
                  </a:cubicBezTo>
                  <a:close/>
                </a:path>
              </a:pathLst>
            </a:custGeom>
            <a:solidFill>
              <a:srgbClr val="FAC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8"/>
            <p:cNvSpPr/>
            <p:nvPr/>
          </p:nvSpPr>
          <p:spPr>
            <a:xfrm>
              <a:off x="774925" y="2017313"/>
              <a:ext cx="258850" cy="80075"/>
            </a:xfrm>
            <a:custGeom>
              <a:avLst/>
              <a:gdLst/>
              <a:ahLst/>
              <a:cxnLst/>
              <a:rect l="l" t="t" r="r" b="b"/>
              <a:pathLst>
                <a:path w="10354" h="3203" extrusionOk="0">
                  <a:moveTo>
                    <a:pt x="243" y="1"/>
                  </a:moveTo>
                  <a:lnTo>
                    <a:pt x="243" y="1"/>
                  </a:lnTo>
                  <a:cubicBezTo>
                    <a:pt x="0" y="398"/>
                    <a:pt x="16" y="892"/>
                    <a:pt x="276" y="1273"/>
                  </a:cubicBezTo>
                  <a:cubicBezTo>
                    <a:pt x="1638" y="1865"/>
                    <a:pt x="2976" y="2376"/>
                    <a:pt x="4378" y="2668"/>
                  </a:cubicBezTo>
                  <a:cubicBezTo>
                    <a:pt x="6130" y="3035"/>
                    <a:pt x="8197" y="3202"/>
                    <a:pt x="9361" y="3202"/>
                  </a:cubicBezTo>
                  <a:cubicBezTo>
                    <a:pt x="9921" y="3202"/>
                    <a:pt x="10273" y="3163"/>
                    <a:pt x="10281" y="3090"/>
                  </a:cubicBezTo>
                  <a:cubicBezTo>
                    <a:pt x="10354" y="2336"/>
                    <a:pt x="10281" y="1590"/>
                    <a:pt x="10208" y="836"/>
                  </a:cubicBezTo>
                  <a:cubicBezTo>
                    <a:pt x="9713" y="901"/>
                    <a:pt x="9227" y="974"/>
                    <a:pt x="8732" y="1022"/>
                  </a:cubicBezTo>
                  <a:cubicBezTo>
                    <a:pt x="8380" y="1054"/>
                    <a:pt x="8028" y="1066"/>
                    <a:pt x="7676" y="1066"/>
                  </a:cubicBezTo>
                  <a:cubicBezTo>
                    <a:pt x="7120" y="1066"/>
                    <a:pt x="6564" y="1036"/>
                    <a:pt x="6008" y="1006"/>
                  </a:cubicBezTo>
                  <a:cubicBezTo>
                    <a:pt x="4954" y="949"/>
                    <a:pt x="3900" y="933"/>
                    <a:pt x="2854" y="787"/>
                  </a:cubicBezTo>
                  <a:cubicBezTo>
                    <a:pt x="2108" y="698"/>
                    <a:pt x="1370" y="552"/>
                    <a:pt x="641" y="357"/>
                  </a:cubicBezTo>
                  <a:cubicBezTo>
                    <a:pt x="454" y="325"/>
                    <a:pt x="300" y="187"/>
                    <a:pt x="243" y="1"/>
                  </a:cubicBezTo>
                  <a:close/>
                </a:path>
              </a:pathLst>
            </a:custGeom>
            <a:solidFill>
              <a:srgbClr val="FAC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8"/>
            <p:cNvSpPr/>
            <p:nvPr/>
          </p:nvSpPr>
          <p:spPr>
            <a:xfrm>
              <a:off x="1652775" y="1698813"/>
              <a:ext cx="66325" cy="75300"/>
            </a:xfrm>
            <a:custGeom>
              <a:avLst/>
              <a:gdLst/>
              <a:ahLst/>
              <a:cxnLst/>
              <a:rect l="l" t="t" r="r" b="b"/>
              <a:pathLst>
                <a:path w="2653" h="3012" extrusionOk="0">
                  <a:moveTo>
                    <a:pt x="1597" y="0"/>
                  </a:moveTo>
                  <a:cubicBezTo>
                    <a:pt x="1364" y="0"/>
                    <a:pt x="650" y="1414"/>
                    <a:pt x="650" y="1414"/>
                  </a:cubicBezTo>
                  <a:cubicBezTo>
                    <a:pt x="650" y="1414"/>
                    <a:pt x="470" y="619"/>
                    <a:pt x="303" y="619"/>
                  </a:cubicBezTo>
                  <a:cubicBezTo>
                    <a:pt x="299" y="619"/>
                    <a:pt x="296" y="619"/>
                    <a:pt x="293" y="619"/>
                  </a:cubicBezTo>
                  <a:cubicBezTo>
                    <a:pt x="1" y="660"/>
                    <a:pt x="325" y="2436"/>
                    <a:pt x="325" y="2436"/>
                  </a:cubicBezTo>
                  <a:lnTo>
                    <a:pt x="1128" y="3011"/>
                  </a:lnTo>
                  <a:cubicBezTo>
                    <a:pt x="1128" y="3011"/>
                    <a:pt x="2652" y="1301"/>
                    <a:pt x="2522" y="1155"/>
                  </a:cubicBezTo>
                  <a:cubicBezTo>
                    <a:pt x="2509" y="1139"/>
                    <a:pt x="2489" y="1132"/>
                    <a:pt x="2466" y="1132"/>
                  </a:cubicBezTo>
                  <a:cubicBezTo>
                    <a:pt x="2269" y="1132"/>
                    <a:pt x="1785" y="1617"/>
                    <a:pt x="1785" y="1617"/>
                  </a:cubicBezTo>
                  <a:cubicBezTo>
                    <a:pt x="1785" y="1617"/>
                    <a:pt x="2522" y="774"/>
                    <a:pt x="2450" y="644"/>
                  </a:cubicBezTo>
                  <a:cubicBezTo>
                    <a:pt x="2438" y="625"/>
                    <a:pt x="2420" y="616"/>
                    <a:pt x="2398" y="616"/>
                  </a:cubicBezTo>
                  <a:cubicBezTo>
                    <a:pt x="2179" y="616"/>
                    <a:pt x="1501" y="1414"/>
                    <a:pt x="1501" y="1414"/>
                  </a:cubicBezTo>
                  <a:cubicBezTo>
                    <a:pt x="1501" y="1414"/>
                    <a:pt x="2368" y="336"/>
                    <a:pt x="2150" y="198"/>
                  </a:cubicBezTo>
                  <a:cubicBezTo>
                    <a:pt x="2137" y="189"/>
                    <a:pt x="2122" y="185"/>
                    <a:pt x="2106" y="185"/>
                  </a:cubicBezTo>
                  <a:cubicBezTo>
                    <a:pt x="1846" y="185"/>
                    <a:pt x="1193" y="1219"/>
                    <a:pt x="1193" y="1219"/>
                  </a:cubicBezTo>
                  <a:cubicBezTo>
                    <a:pt x="1193" y="1219"/>
                    <a:pt x="1817" y="84"/>
                    <a:pt x="1614" y="3"/>
                  </a:cubicBezTo>
                  <a:cubicBezTo>
                    <a:pt x="1609" y="1"/>
                    <a:pt x="1603" y="0"/>
                    <a:pt x="1597" y="0"/>
                  </a:cubicBezTo>
                  <a:close/>
                </a:path>
              </a:pathLst>
            </a:custGeom>
            <a:solidFill>
              <a:srgbClr val="FAC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8"/>
            <p:cNvSpPr/>
            <p:nvPr/>
          </p:nvSpPr>
          <p:spPr>
            <a:xfrm>
              <a:off x="720000" y="1977413"/>
              <a:ext cx="63050" cy="71750"/>
            </a:xfrm>
            <a:custGeom>
              <a:avLst/>
              <a:gdLst/>
              <a:ahLst/>
              <a:cxnLst/>
              <a:rect l="l" t="t" r="r" b="b"/>
              <a:pathLst>
                <a:path w="2522" h="2870" extrusionOk="0">
                  <a:moveTo>
                    <a:pt x="862" y="1"/>
                  </a:moveTo>
                  <a:cubicBezTo>
                    <a:pt x="852" y="1"/>
                    <a:pt x="843" y="3"/>
                    <a:pt x="835" y="7"/>
                  </a:cubicBezTo>
                  <a:cubicBezTo>
                    <a:pt x="641" y="113"/>
                    <a:pt x="1427" y="1151"/>
                    <a:pt x="1427" y="1151"/>
                  </a:cubicBezTo>
                  <a:cubicBezTo>
                    <a:pt x="1427" y="1151"/>
                    <a:pt x="664" y="256"/>
                    <a:pt x="389" y="256"/>
                  </a:cubicBezTo>
                  <a:cubicBezTo>
                    <a:pt x="367" y="256"/>
                    <a:pt x="348" y="262"/>
                    <a:pt x="332" y="275"/>
                  </a:cubicBezTo>
                  <a:cubicBezTo>
                    <a:pt x="130" y="437"/>
                    <a:pt x="1143" y="1378"/>
                    <a:pt x="1143" y="1378"/>
                  </a:cubicBezTo>
                  <a:cubicBezTo>
                    <a:pt x="1143" y="1378"/>
                    <a:pt x="402" y="725"/>
                    <a:pt x="168" y="725"/>
                  </a:cubicBezTo>
                  <a:cubicBezTo>
                    <a:pt x="138" y="725"/>
                    <a:pt x="116" y="736"/>
                    <a:pt x="105" y="761"/>
                  </a:cubicBezTo>
                  <a:cubicBezTo>
                    <a:pt x="41" y="891"/>
                    <a:pt x="892" y="1621"/>
                    <a:pt x="892" y="1621"/>
                  </a:cubicBezTo>
                  <a:cubicBezTo>
                    <a:pt x="892" y="1621"/>
                    <a:pt x="379" y="1240"/>
                    <a:pt x="175" y="1240"/>
                  </a:cubicBezTo>
                  <a:cubicBezTo>
                    <a:pt x="143" y="1240"/>
                    <a:pt x="119" y="1250"/>
                    <a:pt x="105" y="1272"/>
                  </a:cubicBezTo>
                  <a:cubicBezTo>
                    <a:pt x="0" y="1443"/>
                    <a:pt x="2465" y="2869"/>
                    <a:pt x="2465" y="2869"/>
                  </a:cubicBezTo>
                  <a:lnTo>
                    <a:pt x="2457" y="2229"/>
                  </a:lnTo>
                  <a:cubicBezTo>
                    <a:pt x="2457" y="2229"/>
                    <a:pt x="2522" y="421"/>
                    <a:pt x="2230" y="421"/>
                  </a:cubicBezTo>
                  <a:cubicBezTo>
                    <a:pt x="2059" y="421"/>
                    <a:pt x="1995" y="1264"/>
                    <a:pt x="1995" y="1264"/>
                  </a:cubicBezTo>
                  <a:cubicBezTo>
                    <a:pt x="1995" y="1264"/>
                    <a:pt x="1105" y="1"/>
                    <a:pt x="862" y="1"/>
                  </a:cubicBezTo>
                  <a:close/>
                </a:path>
              </a:pathLst>
            </a:custGeom>
            <a:solidFill>
              <a:srgbClr val="FACF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8"/>
            <p:cNvSpPr/>
            <p:nvPr/>
          </p:nvSpPr>
          <p:spPr>
            <a:xfrm>
              <a:off x="1190450" y="1933138"/>
              <a:ext cx="197025" cy="147700"/>
            </a:xfrm>
            <a:custGeom>
              <a:avLst/>
              <a:gdLst/>
              <a:ahLst/>
              <a:cxnLst/>
              <a:rect l="l" t="t" r="r" b="b"/>
              <a:pathLst>
                <a:path w="7881" h="5908" extrusionOk="0">
                  <a:moveTo>
                    <a:pt x="2714" y="0"/>
                  </a:moveTo>
                  <a:cubicBezTo>
                    <a:pt x="2695" y="0"/>
                    <a:pt x="2675" y="1"/>
                    <a:pt x="2651" y="3"/>
                  </a:cubicBezTo>
                  <a:cubicBezTo>
                    <a:pt x="2692" y="76"/>
                    <a:pt x="2724" y="149"/>
                    <a:pt x="2765" y="222"/>
                  </a:cubicBezTo>
                  <a:cubicBezTo>
                    <a:pt x="2887" y="230"/>
                    <a:pt x="3219" y="562"/>
                    <a:pt x="3381" y="668"/>
                  </a:cubicBezTo>
                  <a:cubicBezTo>
                    <a:pt x="3612" y="810"/>
                    <a:pt x="3859" y="858"/>
                    <a:pt x="4112" y="858"/>
                  </a:cubicBezTo>
                  <a:cubicBezTo>
                    <a:pt x="4364" y="858"/>
                    <a:pt x="4622" y="810"/>
                    <a:pt x="4873" y="757"/>
                  </a:cubicBezTo>
                  <a:cubicBezTo>
                    <a:pt x="5169" y="699"/>
                    <a:pt x="5458" y="649"/>
                    <a:pt x="5739" y="649"/>
                  </a:cubicBezTo>
                  <a:cubicBezTo>
                    <a:pt x="6088" y="649"/>
                    <a:pt x="6426" y="726"/>
                    <a:pt x="6754" y="960"/>
                  </a:cubicBezTo>
                  <a:cubicBezTo>
                    <a:pt x="7297" y="1349"/>
                    <a:pt x="7630" y="1973"/>
                    <a:pt x="7662" y="2638"/>
                  </a:cubicBezTo>
                  <a:cubicBezTo>
                    <a:pt x="7724" y="3894"/>
                    <a:pt x="6723" y="5685"/>
                    <a:pt x="5315" y="5685"/>
                  </a:cubicBezTo>
                  <a:cubicBezTo>
                    <a:pt x="5242" y="5685"/>
                    <a:pt x="5167" y="5680"/>
                    <a:pt x="5092" y="5670"/>
                  </a:cubicBezTo>
                  <a:cubicBezTo>
                    <a:pt x="3786" y="5492"/>
                    <a:pt x="3122" y="3927"/>
                    <a:pt x="2084" y="3262"/>
                  </a:cubicBezTo>
                  <a:cubicBezTo>
                    <a:pt x="1589" y="2946"/>
                    <a:pt x="860" y="2808"/>
                    <a:pt x="503" y="2314"/>
                  </a:cubicBezTo>
                  <a:cubicBezTo>
                    <a:pt x="0" y="1616"/>
                    <a:pt x="422" y="716"/>
                    <a:pt x="1216" y="522"/>
                  </a:cubicBezTo>
                  <a:lnTo>
                    <a:pt x="1289" y="506"/>
                  </a:lnTo>
                  <a:cubicBezTo>
                    <a:pt x="1289" y="506"/>
                    <a:pt x="1322" y="368"/>
                    <a:pt x="1338" y="262"/>
                  </a:cubicBezTo>
                  <a:lnTo>
                    <a:pt x="1338" y="262"/>
                  </a:lnTo>
                  <a:cubicBezTo>
                    <a:pt x="1135" y="319"/>
                    <a:pt x="933" y="392"/>
                    <a:pt x="738" y="489"/>
                  </a:cubicBezTo>
                  <a:cubicBezTo>
                    <a:pt x="276" y="757"/>
                    <a:pt x="8" y="1276"/>
                    <a:pt x="73" y="1811"/>
                  </a:cubicBezTo>
                  <a:cubicBezTo>
                    <a:pt x="187" y="2678"/>
                    <a:pt x="933" y="2905"/>
                    <a:pt x="1606" y="3246"/>
                  </a:cubicBezTo>
                  <a:cubicBezTo>
                    <a:pt x="2432" y="3668"/>
                    <a:pt x="2935" y="4373"/>
                    <a:pt x="3576" y="5013"/>
                  </a:cubicBezTo>
                  <a:cubicBezTo>
                    <a:pt x="4041" y="5487"/>
                    <a:pt x="4633" y="5908"/>
                    <a:pt x="5322" y="5908"/>
                  </a:cubicBezTo>
                  <a:cubicBezTo>
                    <a:pt x="5353" y="5908"/>
                    <a:pt x="5385" y="5907"/>
                    <a:pt x="5416" y="5905"/>
                  </a:cubicBezTo>
                  <a:cubicBezTo>
                    <a:pt x="6859" y="5816"/>
                    <a:pt x="7881" y="4089"/>
                    <a:pt x="7881" y="2768"/>
                  </a:cubicBezTo>
                  <a:cubicBezTo>
                    <a:pt x="7881" y="1514"/>
                    <a:pt x="6928" y="419"/>
                    <a:pt x="5686" y="419"/>
                  </a:cubicBezTo>
                  <a:cubicBezTo>
                    <a:pt x="5587" y="419"/>
                    <a:pt x="5486" y="426"/>
                    <a:pt x="5384" y="441"/>
                  </a:cubicBezTo>
                  <a:cubicBezTo>
                    <a:pt x="4978" y="489"/>
                    <a:pt x="4581" y="627"/>
                    <a:pt x="4176" y="643"/>
                  </a:cubicBezTo>
                  <a:cubicBezTo>
                    <a:pt x="4162" y="644"/>
                    <a:pt x="4149" y="644"/>
                    <a:pt x="4135" y="644"/>
                  </a:cubicBezTo>
                  <a:cubicBezTo>
                    <a:pt x="3669" y="644"/>
                    <a:pt x="3451" y="370"/>
                    <a:pt x="3073" y="165"/>
                  </a:cubicBezTo>
                  <a:cubicBezTo>
                    <a:pt x="2898" y="63"/>
                    <a:pt x="2880" y="0"/>
                    <a:pt x="2714" y="0"/>
                  </a:cubicBezTo>
                  <a:close/>
                </a:path>
              </a:pathLst>
            </a:custGeom>
            <a:solidFill>
              <a:srgbClr val="EF7F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8"/>
            <p:cNvSpPr/>
            <p:nvPr/>
          </p:nvSpPr>
          <p:spPr>
            <a:xfrm>
              <a:off x="1185975" y="2252638"/>
              <a:ext cx="17675" cy="222575"/>
            </a:xfrm>
            <a:custGeom>
              <a:avLst/>
              <a:gdLst/>
              <a:ahLst/>
              <a:cxnLst/>
              <a:rect l="l" t="t" r="r" b="b"/>
              <a:pathLst>
                <a:path w="707" h="8903" extrusionOk="0">
                  <a:moveTo>
                    <a:pt x="706" y="1"/>
                  </a:moveTo>
                  <a:lnTo>
                    <a:pt x="706" y="1"/>
                  </a:lnTo>
                  <a:cubicBezTo>
                    <a:pt x="593" y="155"/>
                    <a:pt x="495" y="317"/>
                    <a:pt x="414" y="487"/>
                  </a:cubicBezTo>
                  <a:cubicBezTo>
                    <a:pt x="341" y="657"/>
                    <a:pt x="276" y="836"/>
                    <a:pt x="220" y="1022"/>
                  </a:cubicBezTo>
                  <a:cubicBezTo>
                    <a:pt x="171" y="1209"/>
                    <a:pt x="131" y="1395"/>
                    <a:pt x="106" y="1582"/>
                  </a:cubicBezTo>
                  <a:cubicBezTo>
                    <a:pt x="74" y="1768"/>
                    <a:pt x="58" y="1963"/>
                    <a:pt x="41" y="2149"/>
                  </a:cubicBezTo>
                  <a:cubicBezTo>
                    <a:pt x="9" y="2530"/>
                    <a:pt x="1" y="2911"/>
                    <a:pt x="1" y="3284"/>
                  </a:cubicBezTo>
                  <a:cubicBezTo>
                    <a:pt x="1" y="3665"/>
                    <a:pt x="1" y="4038"/>
                    <a:pt x="1" y="4419"/>
                  </a:cubicBezTo>
                  <a:cubicBezTo>
                    <a:pt x="9" y="4800"/>
                    <a:pt x="17" y="5173"/>
                    <a:pt x="41" y="5554"/>
                  </a:cubicBezTo>
                  <a:cubicBezTo>
                    <a:pt x="66" y="5927"/>
                    <a:pt x="98" y="6309"/>
                    <a:pt x="147" y="6681"/>
                  </a:cubicBezTo>
                  <a:cubicBezTo>
                    <a:pt x="195" y="7063"/>
                    <a:pt x="244" y="7435"/>
                    <a:pt x="333" y="7808"/>
                  </a:cubicBezTo>
                  <a:cubicBezTo>
                    <a:pt x="414" y="8173"/>
                    <a:pt x="503" y="8538"/>
                    <a:pt x="625" y="8903"/>
                  </a:cubicBezTo>
                  <a:cubicBezTo>
                    <a:pt x="471" y="8165"/>
                    <a:pt x="366" y="7419"/>
                    <a:pt x="301" y="6673"/>
                  </a:cubicBezTo>
                  <a:cubicBezTo>
                    <a:pt x="236" y="5919"/>
                    <a:pt x="212" y="5173"/>
                    <a:pt x="203" y="4419"/>
                  </a:cubicBezTo>
                  <a:cubicBezTo>
                    <a:pt x="195" y="4046"/>
                    <a:pt x="195" y="3665"/>
                    <a:pt x="195" y="3284"/>
                  </a:cubicBezTo>
                  <a:cubicBezTo>
                    <a:pt x="187" y="2911"/>
                    <a:pt x="187" y="2538"/>
                    <a:pt x="195" y="2165"/>
                  </a:cubicBezTo>
                  <a:cubicBezTo>
                    <a:pt x="203" y="1784"/>
                    <a:pt x="236" y="1411"/>
                    <a:pt x="309" y="1047"/>
                  </a:cubicBezTo>
                  <a:cubicBezTo>
                    <a:pt x="349" y="860"/>
                    <a:pt x="398" y="682"/>
                    <a:pt x="463" y="511"/>
                  </a:cubicBezTo>
                  <a:cubicBezTo>
                    <a:pt x="528" y="333"/>
                    <a:pt x="609" y="163"/>
                    <a:pt x="706" y="1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8"/>
            <p:cNvSpPr/>
            <p:nvPr/>
          </p:nvSpPr>
          <p:spPr>
            <a:xfrm>
              <a:off x="1027075" y="2411963"/>
              <a:ext cx="170900" cy="47450"/>
            </a:xfrm>
            <a:custGeom>
              <a:avLst/>
              <a:gdLst/>
              <a:ahLst/>
              <a:cxnLst/>
              <a:rect l="l" t="t" r="r" b="b"/>
              <a:pathLst>
                <a:path w="6836" h="1898" extrusionOk="0">
                  <a:moveTo>
                    <a:pt x="0" y="0"/>
                  </a:moveTo>
                  <a:lnTo>
                    <a:pt x="0" y="0"/>
                  </a:lnTo>
                  <a:cubicBezTo>
                    <a:pt x="552" y="219"/>
                    <a:pt x="1111" y="414"/>
                    <a:pt x="1679" y="592"/>
                  </a:cubicBezTo>
                  <a:cubicBezTo>
                    <a:pt x="2238" y="771"/>
                    <a:pt x="2806" y="941"/>
                    <a:pt x="3373" y="1103"/>
                  </a:cubicBezTo>
                  <a:cubicBezTo>
                    <a:pt x="3949" y="1257"/>
                    <a:pt x="4524" y="1403"/>
                    <a:pt x="5100" y="1541"/>
                  </a:cubicBezTo>
                  <a:cubicBezTo>
                    <a:pt x="5676" y="1671"/>
                    <a:pt x="6251" y="1792"/>
                    <a:pt x="6835" y="1898"/>
                  </a:cubicBezTo>
                  <a:cubicBezTo>
                    <a:pt x="6268" y="1711"/>
                    <a:pt x="5708" y="1549"/>
                    <a:pt x="5141" y="1387"/>
                  </a:cubicBezTo>
                  <a:lnTo>
                    <a:pt x="3438" y="908"/>
                  </a:lnTo>
                  <a:cubicBezTo>
                    <a:pt x="2862" y="754"/>
                    <a:pt x="2295" y="592"/>
                    <a:pt x="1727" y="438"/>
                  </a:cubicBezTo>
                  <a:cubicBezTo>
                    <a:pt x="1152" y="284"/>
                    <a:pt x="576" y="138"/>
                    <a:pt x="0" y="0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8"/>
            <p:cNvSpPr/>
            <p:nvPr/>
          </p:nvSpPr>
          <p:spPr>
            <a:xfrm>
              <a:off x="1299900" y="2337163"/>
              <a:ext cx="16025" cy="51300"/>
            </a:xfrm>
            <a:custGeom>
              <a:avLst/>
              <a:gdLst/>
              <a:ahLst/>
              <a:cxnLst/>
              <a:rect l="l" t="t" r="r" b="b"/>
              <a:pathLst>
                <a:path w="641" h="2052" extrusionOk="0">
                  <a:moveTo>
                    <a:pt x="641" y="1"/>
                  </a:moveTo>
                  <a:lnTo>
                    <a:pt x="641" y="1"/>
                  </a:lnTo>
                  <a:cubicBezTo>
                    <a:pt x="535" y="138"/>
                    <a:pt x="438" y="301"/>
                    <a:pt x="357" y="463"/>
                  </a:cubicBezTo>
                  <a:cubicBezTo>
                    <a:pt x="276" y="625"/>
                    <a:pt x="211" y="795"/>
                    <a:pt x="154" y="965"/>
                  </a:cubicBezTo>
                  <a:cubicBezTo>
                    <a:pt x="98" y="1144"/>
                    <a:pt x="57" y="1322"/>
                    <a:pt x="33" y="1501"/>
                  </a:cubicBezTo>
                  <a:cubicBezTo>
                    <a:pt x="8" y="1679"/>
                    <a:pt x="0" y="1865"/>
                    <a:pt x="8" y="2052"/>
                  </a:cubicBezTo>
                  <a:cubicBezTo>
                    <a:pt x="81" y="1882"/>
                    <a:pt x="138" y="1711"/>
                    <a:pt x="187" y="1533"/>
                  </a:cubicBezTo>
                  <a:lnTo>
                    <a:pt x="349" y="1030"/>
                  </a:lnTo>
                  <a:lnTo>
                    <a:pt x="503" y="520"/>
                  </a:lnTo>
                  <a:cubicBezTo>
                    <a:pt x="552" y="349"/>
                    <a:pt x="608" y="179"/>
                    <a:pt x="641" y="1"/>
                  </a:cubicBez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8"/>
            <p:cNvSpPr/>
            <p:nvPr/>
          </p:nvSpPr>
          <p:spPr>
            <a:xfrm>
              <a:off x="1305575" y="2367163"/>
              <a:ext cx="154675" cy="398925"/>
            </a:xfrm>
            <a:custGeom>
              <a:avLst/>
              <a:gdLst/>
              <a:ahLst/>
              <a:cxnLst/>
              <a:rect l="l" t="t" r="r" b="b"/>
              <a:pathLst>
                <a:path w="6187" h="15957" extrusionOk="0">
                  <a:moveTo>
                    <a:pt x="0" y="1"/>
                  </a:moveTo>
                  <a:lnTo>
                    <a:pt x="0" y="1"/>
                  </a:lnTo>
                  <a:cubicBezTo>
                    <a:pt x="1290" y="909"/>
                    <a:pt x="2619" y="1760"/>
                    <a:pt x="3868" y="2717"/>
                  </a:cubicBezTo>
                  <a:cubicBezTo>
                    <a:pt x="4184" y="2960"/>
                    <a:pt x="4500" y="3203"/>
                    <a:pt x="4800" y="3446"/>
                  </a:cubicBezTo>
                  <a:lnTo>
                    <a:pt x="5035" y="3633"/>
                  </a:lnTo>
                  <a:lnTo>
                    <a:pt x="5149" y="3722"/>
                  </a:lnTo>
                  <a:cubicBezTo>
                    <a:pt x="5181" y="3754"/>
                    <a:pt x="5222" y="3787"/>
                    <a:pt x="5254" y="3819"/>
                  </a:cubicBezTo>
                  <a:cubicBezTo>
                    <a:pt x="5392" y="3949"/>
                    <a:pt x="5514" y="4095"/>
                    <a:pt x="5619" y="4249"/>
                  </a:cubicBezTo>
                  <a:cubicBezTo>
                    <a:pt x="5822" y="4573"/>
                    <a:pt x="5951" y="4938"/>
                    <a:pt x="5984" y="5319"/>
                  </a:cubicBezTo>
                  <a:cubicBezTo>
                    <a:pt x="5992" y="5506"/>
                    <a:pt x="5984" y="5692"/>
                    <a:pt x="5984" y="5895"/>
                  </a:cubicBezTo>
                  <a:lnTo>
                    <a:pt x="5968" y="6487"/>
                  </a:lnTo>
                  <a:cubicBezTo>
                    <a:pt x="5960" y="8068"/>
                    <a:pt x="5935" y="9641"/>
                    <a:pt x="5935" y="11222"/>
                  </a:cubicBezTo>
                  <a:lnTo>
                    <a:pt x="5935" y="13589"/>
                  </a:lnTo>
                  <a:cubicBezTo>
                    <a:pt x="5943" y="14376"/>
                    <a:pt x="5935" y="15162"/>
                    <a:pt x="5951" y="15957"/>
                  </a:cubicBezTo>
                  <a:cubicBezTo>
                    <a:pt x="5984" y="15162"/>
                    <a:pt x="6008" y="14376"/>
                    <a:pt x="6033" y="13589"/>
                  </a:cubicBezTo>
                  <a:lnTo>
                    <a:pt x="6089" y="11222"/>
                  </a:lnTo>
                  <a:cubicBezTo>
                    <a:pt x="6130" y="9649"/>
                    <a:pt x="6146" y="8068"/>
                    <a:pt x="6178" y="6495"/>
                  </a:cubicBezTo>
                  <a:lnTo>
                    <a:pt x="6178" y="5903"/>
                  </a:lnTo>
                  <a:cubicBezTo>
                    <a:pt x="6178" y="5708"/>
                    <a:pt x="6187" y="5506"/>
                    <a:pt x="6170" y="5303"/>
                  </a:cubicBezTo>
                  <a:cubicBezTo>
                    <a:pt x="6114" y="4679"/>
                    <a:pt x="5830" y="4103"/>
                    <a:pt x="5368" y="3690"/>
                  </a:cubicBezTo>
                  <a:cubicBezTo>
                    <a:pt x="5335" y="3649"/>
                    <a:pt x="5295" y="3617"/>
                    <a:pt x="5254" y="3584"/>
                  </a:cubicBezTo>
                  <a:lnTo>
                    <a:pt x="5141" y="3495"/>
                  </a:lnTo>
                  <a:lnTo>
                    <a:pt x="4906" y="3309"/>
                  </a:lnTo>
                  <a:cubicBezTo>
                    <a:pt x="4752" y="3187"/>
                    <a:pt x="4597" y="3065"/>
                    <a:pt x="4435" y="2944"/>
                  </a:cubicBezTo>
                  <a:lnTo>
                    <a:pt x="3957" y="2595"/>
                  </a:lnTo>
                  <a:cubicBezTo>
                    <a:pt x="3316" y="2133"/>
                    <a:pt x="2668" y="1687"/>
                    <a:pt x="2003" y="125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212A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8"/>
            <p:cNvSpPr/>
            <p:nvPr/>
          </p:nvSpPr>
          <p:spPr>
            <a:xfrm>
              <a:off x="1442400" y="2765713"/>
              <a:ext cx="93650" cy="89375"/>
            </a:xfrm>
            <a:custGeom>
              <a:avLst/>
              <a:gdLst/>
              <a:ahLst/>
              <a:cxnLst/>
              <a:rect l="l" t="t" r="r" b="b"/>
              <a:pathLst>
                <a:path w="3746" h="3575" extrusionOk="0">
                  <a:moveTo>
                    <a:pt x="702" y="0"/>
                  </a:moveTo>
                  <a:cubicBezTo>
                    <a:pt x="545" y="0"/>
                    <a:pt x="387" y="18"/>
                    <a:pt x="227" y="63"/>
                  </a:cubicBezTo>
                  <a:cubicBezTo>
                    <a:pt x="227" y="112"/>
                    <a:pt x="219" y="161"/>
                    <a:pt x="203" y="201"/>
                  </a:cubicBezTo>
                  <a:cubicBezTo>
                    <a:pt x="0" y="655"/>
                    <a:pt x="146" y="1020"/>
                    <a:pt x="462" y="1361"/>
                  </a:cubicBezTo>
                  <a:cubicBezTo>
                    <a:pt x="649" y="1563"/>
                    <a:pt x="860" y="1750"/>
                    <a:pt x="1078" y="1912"/>
                  </a:cubicBezTo>
                  <a:cubicBezTo>
                    <a:pt x="1630" y="2293"/>
                    <a:pt x="2141" y="2715"/>
                    <a:pt x="2619" y="3177"/>
                  </a:cubicBezTo>
                  <a:cubicBezTo>
                    <a:pt x="2773" y="3347"/>
                    <a:pt x="2976" y="3469"/>
                    <a:pt x="3195" y="3542"/>
                  </a:cubicBezTo>
                  <a:cubicBezTo>
                    <a:pt x="3243" y="3564"/>
                    <a:pt x="3294" y="3575"/>
                    <a:pt x="3344" y="3575"/>
                  </a:cubicBezTo>
                  <a:cubicBezTo>
                    <a:pt x="3439" y="3575"/>
                    <a:pt x="3531" y="3537"/>
                    <a:pt x="3600" y="3469"/>
                  </a:cubicBezTo>
                  <a:cubicBezTo>
                    <a:pt x="3713" y="3355"/>
                    <a:pt x="3746" y="3185"/>
                    <a:pt x="3689" y="3031"/>
                  </a:cubicBezTo>
                  <a:cubicBezTo>
                    <a:pt x="3640" y="2893"/>
                    <a:pt x="3559" y="2771"/>
                    <a:pt x="3446" y="2674"/>
                  </a:cubicBezTo>
                  <a:cubicBezTo>
                    <a:pt x="3195" y="2415"/>
                    <a:pt x="2943" y="2155"/>
                    <a:pt x="2676" y="1904"/>
                  </a:cubicBezTo>
                  <a:cubicBezTo>
                    <a:pt x="2141" y="1409"/>
                    <a:pt x="1841" y="761"/>
                    <a:pt x="1565" y="112"/>
                  </a:cubicBezTo>
                  <a:cubicBezTo>
                    <a:pt x="1276" y="59"/>
                    <a:pt x="991" y="0"/>
                    <a:pt x="702" y="0"/>
                  </a:cubicBezTo>
                  <a:close/>
                </a:path>
              </a:pathLst>
            </a:custGeom>
            <a:solidFill>
              <a:srgbClr val="2F3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8"/>
            <p:cNvSpPr/>
            <p:nvPr/>
          </p:nvSpPr>
          <p:spPr>
            <a:xfrm>
              <a:off x="951050" y="2367538"/>
              <a:ext cx="87200" cy="103775"/>
            </a:xfrm>
            <a:custGeom>
              <a:avLst/>
              <a:gdLst/>
              <a:ahLst/>
              <a:cxnLst/>
              <a:rect l="l" t="t" r="r" b="b"/>
              <a:pathLst>
                <a:path w="3488" h="4151" extrusionOk="0">
                  <a:moveTo>
                    <a:pt x="2704" y="1"/>
                  </a:moveTo>
                  <a:cubicBezTo>
                    <a:pt x="2527" y="1"/>
                    <a:pt x="2345" y="87"/>
                    <a:pt x="2182" y="261"/>
                  </a:cubicBezTo>
                  <a:cubicBezTo>
                    <a:pt x="1987" y="456"/>
                    <a:pt x="1849" y="691"/>
                    <a:pt x="1793" y="950"/>
                  </a:cubicBezTo>
                  <a:cubicBezTo>
                    <a:pt x="1655" y="1623"/>
                    <a:pt x="1217" y="2085"/>
                    <a:pt x="763" y="2531"/>
                  </a:cubicBezTo>
                  <a:cubicBezTo>
                    <a:pt x="536" y="2734"/>
                    <a:pt x="333" y="2961"/>
                    <a:pt x="163" y="3212"/>
                  </a:cubicBezTo>
                  <a:cubicBezTo>
                    <a:pt x="41" y="3383"/>
                    <a:pt x="1" y="3594"/>
                    <a:pt x="33" y="3796"/>
                  </a:cubicBezTo>
                  <a:cubicBezTo>
                    <a:pt x="74" y="4028"/>
                    <a:pt x="206" y="4150"/>
                    <a:pt x="406" y="4150"/>
                  </a:cubicBezTo>
                  <a:cubicBezTo>
                    <a:pt x="444" y="4150"/>
                    <a:pt x="485" y="4146"/>
                    <a:pt x="528" y="4137"/>
                  </a:cubicBezTo>
                  <a:cubicBezTo>
                    <a:pt x="682" y="4104"/>
                    <a:pt x="820" y="4015"/>
                    <a:pt x="917" y="3885"/>
                  </a:cubicBezTo>
                  <a:cubicBezTo>
                    <a:pt x="1022" y="3772"/>
                    <a:pt x="1112" y="3642"/>
                    <a:pt x="1201" y="3504"/>
                  </a:cubicBezTo>
                  <a:cubicBezTo>
                    <a:pt x="1339" y="3269"/>
                    <a:pt x="1541" y="3067"/>
                    <a:pt x="1776" y="2921"/>
                  </a:cubicBezTo>
                  <a:cubicBezTo>
                    <a:pt x="2149" y="2702"/>
                    <a:pt x="2490" y="2418"/>
                    <a:pt x="2944" y="2361"/>
                  </a:cubicBezTo>
                  <a:lnTo>
                    <a:pt x="3317" y="1088"/>
                  </a:lnTo>
                  <a:cubicBezTo>
                    <a:pt x="3341" y="975"/>
                    <a:pt x="3398" y="886"/>
                    <a:pt x="3487" y="813"/>
                  </a:cubicBezTo>
                  <a:cubicBezTo>
                    <a:pt x="3422" y="659"/>
                    <a:pt x="3349" y="504"/>
                    <a:pt x="3268" y="359"/>
                  </a:cubicBezTo>
                  <a:cubicBezTo>
                    <a:pt x="3115" y="121"/>
                    <a:pt x="2913" y="1"/>
                    <a:pt x="2704" y="1"/>
                  </a:cubicBezTo>
                  <a:close/>
                </a:path>
              </a:pathLst>
            </a:custGeom>
            <a:solidFill>
              <a:srgbClr val="2F33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6" name="Google Shape;2066;p58"/>
          <p:cNvSpPr/>
          <p:nvPr/>
        </p:nvSpPr>
        <p:spPr>
          <a:xfrm>
            <a:off x="5955104" y="2532026"/>
            <a:ext cx="13662" cy="11727"/>
          </a:xfrm>
          <a:custGeom>
            <a:avLst/>
            <a:gdLst/>
            <a:ahLst/>
            <a:cxnLst/>
            <a:rect l="l" t="t" r="r" b="b"/>
            <a:pathLst>
              <a:path w="353" h="303" extrusionOk="0">
                <a:moveTo>
                  <a:pt x="196" y="1"/>
                </a:moveTo>
                <a:cubicBezTo>
                  <a:pt x="77" y="1"/>
                  <a:pt x="0" y="145"/>
                  <a:pt x="77" y="245"/>
                </a:cubicBezTo>
                <a:cubicBezTo>
                  <a:pt x="108" y="285"/>
                  <a:pt x="151" y="303"/>
                  <a:pt x="193" y="303"/>
                </a:cubicBezTo>
                <a:cubicBezTo>
                  <a:pt x="264" y="303"/>
                  <a:pt x="335" y="253"/>
                  <a:pt x="345" y="172"/>
                </a:cubicBezTo>
                <a:cubicBezTo>
                  <a:pt x="353" y="91"/>
                  <a:pt x="296" y="10"/>
                  <a:pt x="215" y="2"/>
                </a:cubicBezTo>
                <a:cubicBezTo>
                  <a:pt x="209" y="1"/>
                  <a:pt x="202" y="1"/>
                  <a:pt x="196" y="1"/>
                </a:cubicBezTo>
                <a:close/>
              </a:path>
            </a:pathLst>
          </a:custGeom>
          <a:solidFill>
            <a:srgbClr val="EA50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58"/>
          <p:cNvSpPr/>
          <p:nvPr/>
        </p:nvSpPr>
        <p:spPr>
          <a:xfrm>
            <a:off x="7210429" y="3435808"/>
            <a:ext cx="37387" cy="11649"/>
          </a:xfrm>
          <a:custGeom>
            <a:avLst/>
            <a:gdLst/>
            <a:ahLst/>
            <a:cxnLst/>
            <a:rect l="l" t="t" r="r" b="b"/>
            <a:pathLst>
              <a:path w="966" h="301" extrusionOk="0">
                <a:moveTo>
                  <a:pt x="0" y="0"/>
                </a:moveTo>
                <a:lnTo>
                  <a:pt x="479" y="300"/>
                </a:lnTo>
                <a:lnTo>
                  <a:pt x="965" y="243"/>
                </a:lnTo>
                <a:cubicBezTo>
                  <a:pt x="965" y="243"/>
                  <a:pt x="398" y="89"/>
                  <a:pt x="0" y="0"/>
                </a:cubicBezTo>
                <a:close/>
              </a:path>
            </a:pathLst>
          </a:custGeom>
          <a:solidFill>
            <a:srgbClr val="DCDE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8" name="Google Shape;2068;p58"/>
          <p:cNvSpPr/>
          <p:nvPr/>
        </p:nvSpPr>
        <p:spPr>
          <a:xfrm>
            <a:off x="7152066" y="3311224"/>
            <a:ext cx="16642" cy="32665"/>
          </a:xfrm>
          <a:custGeom>
            <a:avLst/>
            <a:gdLst/>
            <a:ahLst/>
            <a:cxnLst/>
            <a:rect l="l" t="t" r="r" b="b"/>
            <a:pathLst>
              <a:path w="430" h="844" extrusionOk="0">
                <a:moveTo>
                  <a:pt x="154" y="0"/>
                </a:moveTo>
                <a:cubicBezTo>
                  <a:pt x="154" y="0"/>
                  <a:pt x="138" y="560"/>
                  <a:pt x="0" y="844"/>
                </a:cubicBezTo>
                <a:cubicBezTo>
                  <a:pt x="0" y="844"/>
                  <a:pt x="389" y="284"/>
                  <a:pt x="430" y="0"/>
                </a:cubicBezTo>
                <a:close/>
              </a:path>
            </a:pathLst>
          </a:custGeom>
          <a:solidFill>
            <a:srgbClr val="DCDE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4" name="Google Shape;2194;p58"/>
          <p:cNvGrpSpPr/>
          <p:nvPr/>
        </p:nvGrpSpPr>
        <p:grpSpPr>
          <a:xfrm>
            <a:off x="1881925" y="1639138"/>
            <a:ext cx="606900" cy="1224200"/>
            <a:chOff x="1881925" y="1639138"/>
            <a:chExt cx="606900" cy="1224200"/>
          </a:xfrm>
        </p:grpSpPr>
        <p:sp>
          <p:nvSpPr>
            <p:cNvPr id="2195" name="Google Shape;2195;p58"/>
            <p:cNvSpPr/>
            <p:nvPr/>
          </p:nvSpPr>
          <p:spPr>
            <a:xfrm>
              <a:off x="1962000" y="1639138"/>
              <a:ext cx="60625" cy="67725"/>
            </a:xfrm>
            <a:custGeom>
              <a:avLst/>
              <a:gdLst/>
              <a:ahLst/>
              <a:cxnLst/>
              <a:rect l="l" t="t" r="r" b="b"/>
              <a:pathLst>
                <a:path w="2425" h="2709" extrusionOk="0">
                  <a:moveTo>
                    <a:pt x="834" y="1"/>
                  </a:moveTo>
                  <a:cubicBezTo>
                    <a:pt x="832" y="1"/>
                    <a:pt x="830" y="1"/>
                    <a:pt x="827" y="1"/>
                  </a:cubicBezTo>
                  <a:cubicBezTo>
                    <a:pt x="600" y="33"/>
                    <a:pt x="909" y="1249"/>
                    <a:pt x="909" y="1249"/>
                  </a:cubicBezTo>
                  <a:cubicBezTo>
                    <a:pt x="909" y="1249"/>
                    <a:pt x="624" y="251"/>
                    <a:pt x="443" y="251"/>
                  </a:cubicBezTo>
                  <a:cubicBezTo>
                    <a:pt x="433" y="251"/>
                    <a:pt x="423" y="254"/>
                    <a:pt x="414" y="260"/>
                  </a:cubicBezTo>
                  <a:cubicBezTo>
                    <a:pt x="300" y="333"/>
                    <a:pt x="592" y="1306"/>
                    <a:pt x="592" y="1306"/>
                  </a:cubicBezTo>
                  <a:cubicBezTo>
                    <a:pt x="592" y="1306"/>
                    <a:pt x="350" y="644"/>
                    <a:pt x="186" y="644"/>
                  </a:cubicBezTo>
                  <a:cubicBezTo>
                    <a:pt x="178" y="644"/>
                    <a:pt x="170" y="646"/>
                    <a:pt x="163" y="649"/>
                  </a:cubicBezTo>
                  <a:cubicBezTo>
                    <a:pt x="0" y="722"/>
                    <a:pt x="609" y="2709"/>
                    <a:pt x="609" y="2709"/>
                  </a:cubicBezTo>
                  <a:lnTo>
                    <a:pt x="1492" y="2539"/>
                  </a:lnTo>
                  <a:cubicBezTo>
                    <a:pt x="1492" y="2539"/>
                    <a:pt x="2425" y="1201"/>
                    <a:pt x="2206" y="1055"/>
                  </a:cubicBezTo>
                  <a:cubicBezTo>
                    <a:pt x="2197" y="1049"/>
                    <a:pt x="2186" y="1046"/>
                    <a:pt x="2175" y="1046"/>
                  </a:cubicBezTo>
                  <a:cubicBezTo>
                    <a:pt x="2014" y="1046"/>
                    <a:pt x="1606" y="1574"/>
                    <a:pt x="1606" y="1574"/>
                  </a:cubicBezTo>
                  <a:cubicBezTo>
                    <a:pt x="1606" y="1574"/>
                    <a:pt x="1557" y="58"/>
                    <a:pt x="1354" y="50"/>
                  </a:cubicBezTo>
                  <a:cubicBezTo>
                    <a:pt x="1353" y="49"/>
                    <a:pt x="1352" y="49"/>
                    <a:pt x="1350" y="49"/>
                  </a:cubicBezTo>
                  <a:cubicBezTo>
                    <a:pt x="1153" y="49"/>
                    <a:pt x="1233" y="1209"/>
                    <a:pt x="1233" y="1209"/>
                  </a:cubicBezTo>
                  <a:cubicBezTo>
                    <a:pt x="1233" y="1209"/>
                    <a:pt x="1066" y="1"/>
                    <a:pt x="834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8"/>
            <p:cNvSpPr/>
            <p:nvPr/>
          </p:nvSpPr>
          <p:spPr>
            <a:xfrm>
              <a:off x="2428200" y="1860238"/>
              <a:ext cx="60625" cy="68375"/>
            </a:xfrm>
            <a:custGeom>
              <a:avLst/>
              <a:gdLst/>
              <a:ahLst/>
              <a:cxnLst/>
              <a:rect l="l" t="t" r="r" b="b"/>
              <a:pathLst>
                <a:path w="2425" h="2735" extrusionOk="0">
                  <a:moveTo>
                    <a:pt x="1405" y="0"/>
                  </a:moveTo>
                  <a:cubicBezTo>
                    <a:pt x="1197" y="0"/>
                    <a:pt x="616" y="1324"/>
                    <a:pt x="616" y="1324"/>
                  </a:cubicBezTo>
                  <a:cubicBezTo>
                    <a:pt x="616" y="1324"/>
                    <a:pt x="415" y="618"/>
                    <a:pt x="262" y="618"/>
                  </a:cubicBezTo>
                  <a:cubicBezTo>
                    <a:pt x="258" y="618"/>
                    <a:pt x="255" y="618"/>
                    <a:pt x="252" y="619"/>
                  </a:cubicBezTo>
                  <a:cubicBezTo>
                    <a:pt x="0" y="667"/>
                    <a:pt x="373" y="2256"/>
                    <a:pt x="373" y="2256"/>
                  </a:cubicBezTo>
                  <a:lnTo>
                    <a:pt x="1127" y="2735"/>
                  </a:lnTo>
                  <a:cubicBezTo>
                    <a:pt x="1127" y="2735"/>
                    <a:pt x="2425" y="1129"/>
                    <a:pt x="2303" y="1000"/>
                  </a:cubicBezTo>
                  <a:cubicBezTo>
                    <a:pt x="2290" y="987"/>
                    <a:pt x="2273" y="981"/>
                    <a:pt x="2253" y="981"/>
                  </a:cubicBezTo>
                  <a:cubicBezTo>
                    <a:pt x="2076" y="981"/>
                    <a:pt x="1662" y="1454"/>
                    <a:pt x="1662" y="1454"/>
                  </a:cubicBezTo>
                  <a:cubicBezTo>
                    <a:pt x="1662" y="1454"/>
                    <a:pt x="2287" y="659"/>
                    <a:pt x="2214" y="538"/>
                  </a:cubicBezTo>
                  <a:cubicBezTo>
                    <a:pt x="2203" y="522"/>
                    <a:pt x="2188" y="515"/>
                    <a:pt x="2169" y="515"/>
                  </a:cubicBezTo>
                  <a:cubicBezTo>
                    <a:pt x="1974" y="515"/>
                    <a:pt x="1395" y="1275"/>
                    <a:pt x="1395" y="1275"/>
                  </a:cubicBezTo>
                  <a:cubicBezTo>
                    <a:pt x="1395" y="1275"/>
                    <a:pt x="2125" y="262"/>
                    <a:pt x="1922" y="148"/>
                  </a:cubicBezTo>
                  <a:cubicBezTo>
                    <a:pt x="1911" y="143"/>
                    <a:pt x="1900" y="140"/>
                    <a:pt x="1888" y="140"/>
                  </a:cubicBezTo>
                  <a:cubicBezTo>
                    <a:pt x="1652" y="140"/>
                    <a:pt x="1103" y="1121"/>
                    <a:pt x="1103" y="1121"/>
                  </a:cubicBezTo>
                  <a:cubicBezTo>
                    <a:pt x="1103" y="1121"/>
                    <a:pt x="1614" y="67"/>
                    <a:pt x="1419" y="2"/>
                  </a:cubicBezTo>
                  <a:cubicBezTo>
                    <a:pt x="1415" y="1"/>
                    <a:pt x="1410" y="0"/>
                    <a:pt x="1405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8"/>
            <p:cNvSpPr/>
            <p:nvPr/>
          </p:nvSpPr>
          <p:spPr>
            <a:xfrm>
              <a:off x="1906875" y="1690438"/>
              <a:ext cx="558850" cy="547900"/>
            </a:xfrm>
            <a:custGeom>
              <a:avLst/>
              <a:gdLst/>
              <a:ahLst/>
              <a:cxnLst/>
              <a:rect l="l" t="t" r="r" b="b"/>
              <a:pathLst>
                <a:path w="22354" h="21916" extrusionOk="0">
                  <a:moveTo>
                    <a:pt x="2376" y="0"/>
                  </a:moveTo>
                  <a:cubicBezTo>
                    <a:pt x="2359" y="24"/>
                    <a:pt x="2351" y="49"/>
                    <a:pt x="2335" y="81"/>
                  </a:cubicBezTo>
                  <a:cubicBezTo>
                    <a:pt x="1970" y="949"/>
                    <a:pt x="1622" y="1824"/>
                    <a:pt x="1330" y="2724"/>
                  </a:cubicBezTo>
                  <a:cubicBezTo>
                    <a:pt x="1078" y="3535"/>
                    <a:pt x="811" y="4338"/>
                    <a:pt x="511" y="5124"/>
                  </a:cubicBezTo>
                  <a:cubicBezTo>
                    <a:pt x="324" y="5611"/>
                    <a:pt x="170" y="6105"/>
                    <a:pt x="65" y="6608"/>
                  </a:cubicBezTo>
                  <a:cubicBezTo>
                    <a:pt x="0" y="6932"/>
                    <a:pt x="33" y="7273"/>
                    <a:pt x="162" y="7573"/>
                  </a:cubicBezTo>
                  <a:cubicBezTo>
                    <a:pt x="389" y="8051"/>
                    <a:pt x="689" y="8497"/>
                    <a:pt x="1038" y="8886"/>
                  </a:cubicBezTo>
                  <a:cubicBezTo>
                    <a:pt x="1978" y="9973"/>
                    <a:pt x="3000" y="10808"/>
                    <a:pt x="4143" y="11675"/>
                  </a:cubicBezTo>
                  <a:cubicBezTo>
                    <a:pt x="4313" y="11797"/>
                    <a:pt x="4468" y="11943"/>
                    <a:pt x="4605" y="12105"/>
                  </a:cubicBezTo>
                  <a:cubicBezTo>
                    <a:pt x="5132" y="12802"/>
                    <a:pt x="5108" y="14448"/>
                    <a:pt x="5181" y="15324"/>
                  </a:cubicBezTo>
                  <a:cubicBezTo>
                    <a:pt x="5262" y="16248"/>
                    <a:pt x="4297" y="19070"/>
                    <a:pt x="4581" y="19564"/>
                  </a:cubicBezTo>
                  <a:cubicBezTo>
                    <a:pt x="4889" y="20075"/>
                    <a:pt x="5392" y="20667"/>
                    <a:pt x="5903" y="20983"/>
                  </a:cubicBezTo>
                  <a:cubicBezTo>
                    <a:pt x="6705" y="21478"/>
                    <a:pt x="7621" y="21778"/>
                    <a:pt x="8562" y="21867"/>
                  </a:cubicBezTo>
                  <a:cubicBezTo>
                    <a:pt x="8829" y="21899"/>
                    <a:pt x="9099" y="21915"/>
                    <a:pt x="9369" y="21915"/>
                  </a:cubicBezTo>
                  <a:cubicBezTo>
                    <a:pt x="9638" y="21915"/>
                    <a:pt x="9908" y="21899"/>
                    <a:pt x="10175" y="21867"/>
                  </a:cubicBezTo>
                  <a:cubicBezTo>
                    <a:pt x="11075" y="21737"/>
                    <a:pt x="11821" y="21283"/>
                    <a:pt x="12510" y="20715"/>
                  </a:cubicBezTo>
                  <a:cubicBezTo>
                    <a:pt x="12575" y="20659"/>
                    <a:pt x="12640" y="20602"/>
                    <a:pt x="12713" y="20545"/>
                  </a:cubicBezTo>
                  <a:cubicBezTo>
                    <a:pt x="12827" y="20391"/>
                    <a:pt x="12956" y="20237"/>
                    <a:pt x="13062" y="20067"/>
                  </a:cubicBezTo>
                  <a:cubicBezTo>
                    <a:pt x="13491" y="19418"/>
                    <a:pt x="13621" y="18697"/>
                    <a:pt x="13516" y="17926"/>
                  </a:cubicBezTo>
                  <a:cubicBezTo>
                    <a:pt x="13362" y="16799"/>
                    <a:pt x="13467" y="15672"/>
                    <a:pt x="13589" y="14545"/>
                  </a:cubicBezTo>
                  <a:cubicBezTo>
                    <a:pt x="13589" y="14375"/>
                    <a:pt x="13694" y="14229"/>
                    <a:pt x="13856" y="14173"/>
                  </a:cubicBezTo>
                  <a:cubicBezTo>
                    <a:pt x="13883" y="14164"/>
                    <a:pt x="13907" y="14160"/>
                    <a:pt x="13929" y="14160"/>
                  </a:cubicBezTo>
                  <a:cubicBezTo>
                    <a:pt x="14047" y="14160"/>
                    <a:pt x="14105" y="14276"/>
                    <a:pt x="14181" y="14351"/>
                  </a:cubicBezTo>
                  <a:cubicBezTo>
                    <a:pt x="14829" y="14983"/>
                    <a:pt x="15510" y="15599"/>
                    <a:pt x="16208" y="16183"/>
                  </a:cubicBezTo>
                  <a:cubicBezTo>
                    <a:pt x="16564" y="16483"/>
                    <a:pt x="16953" y="16735"/>
                    <a:pt x="17367" y="16929"/>
                  </a:cubicBezTo>
                  <a:cubicBezTo>
                    <a:pt x="17545" y="17015"/>
                    <a:pt x="17719" y="17055"/>
                    <a:pt x="17889" y="17055"/>
                  </a:cubicBezTo>
                  <a:cubicBezTo>
                    <a:pt x="18137" y="17055"/>
                    <a:pt x="18377" y="16970"/>
                    <a:pt x="18607" y="16816"/>
                  </a:cubicBezTo>
                  <a:cubicBezTo>
                    <a:pt x="18867" y="16637"/>
                    <a:pt x="19070" y="16402"/>
                    <a:pt x="19216" y="16135"/>
                  </a:cubicBezTo>
                  <a:cubicBezTo>
                    <a:pt x="19653" y="15381"/>
                    <a:pt x="20107" y="14643"/>
                    <a:pt x="20480" y="13864"/>
                  </a:cubicBezTo>
                  <a:cubicBezTo>
                    <a:pt x="20878" y="13037"/>
                    <a:pt x="21291" y="12235"/>
                    <a:pt x="21697" y="11416"/>
                  </a:cubicBezTo>
                  <a:cubicBezTo>
                    <a:pt x="21996" y="10816"/>
                    <a:pt x="22215" y="10175"/>
                    <a:pt x="22353" y="9519"/>
                  </a:cubicBezTo>
                  <a:cubicBezTo>
                    <a:pt x="22232" y="9454"/>
                    <a:pt x="22110" y="9389"/>
                    <a:pt x="22005" y="9316"/>
                  </a:cubicBezTo>
                  <a:cubicBezTo>
                    <a:pt x="21624" y="9048"/>
                    <a:pt x="21242" y="8765"/>
                    <a:pt x="20870" y="8481"/>
                  </a:cubicBezTo>
                  <a:cubicBezTo>
                    <a:pt x="20853" y="8505"/>
                    <a:pt x="20837" y="8530"/>
                    <a:pt x="20821" y="8562"/>
                  </a:cubicBezTo>
                  <a:cubicBezTo>
                    <a:pt x="20221" y="9600"/>
                    <a:pt x="19556" y="10597"/>
                    <a:pt x="18834" y="11554"/>
                  </a:cubicBezTo>
                  <a:cubicBezTo>
                    <a:pt x="18640" y="11805"/>
                    <a:pt x="18478" y="12081"/>
                    <a:pt x="18267" y="12324"/>
                  </a:cubicBezTo>
                  <a:cubicBezTo>
                    <a:pt x="18183" y="12420"/>
                    <a:pt x="18140" y="12469"/>
                    <a:pt x="18099" y="12469"/>
                  </a:cubicBezTo>
                  <a:cubicBezTo>
                    <a:pt x="18057" y="12469"/>
                    <a:pt x="18016" y="12418"/>
                    <a:pt x="17935" y="12316"/>
                  </a:cubicBezTo>
                  <a:cubicBezTo>
                    <a:pt x="17562" y="11846"/>
                    <a:pt x="17213" y="11343"/>
                    <a:pt x="16905" y="10824"/>
                  </a:cubicBezTo>
                  <a:cubicBezTo>
                    <a:pt x="16564" y="10232"/>
                    <a:pt x="16143" y="9697"/>
                    <a:pt x="15648" y="9219"/>
                  </a:cubicBezTo>
                  <a:cubicBezTo>
                    <a:pt x="14943" y="8546"/>
                    <a:pt x="14100" y="8108"/>
                    <a:pt x="13118" y="8002"/>
                  </a:cubicBezTo>
                  <a:cubicBezTo>
                    <a:pt x="12843" y="7978"/>
                    <a:pt x="12567" y="7966"/>
                    <a:pt x="12293" y="7966"/>
                  </a:cubicBezTo>
                  <a:cubicBezTo>
                    <a:pt x="12018" y="7966"/>
                    <a:pt x="11744" y="7978"/>
                    <a:pt x="11473" y="8002"/>
                  </a:cubicBezTo>
                  <a:cubicBezTo>
                    <a:pt x="11406" y="8282"/>
                    <a:pt x="10343" y="8538"/>
                    <a:pt x="9658" y="8538"/>
                  </a:cubicBezTo>
                  <a:cubicBezTo>
                    <a:pt x="9349" y="8538"/>
                    <a:pt x="9117" y="8485"/>
                    <a:pt x="9089" y="8359"/>
                  </a:cubicBezTo>
                  <a:cubicBezTo>
                    <a:pt x="9073" y="8254"/>
                    <a:pt x="9057" y="8148"/>
                    <a:pt x="9032" y="8035"/>
                  </a:cubicBezTo>
                  <a:cubicBezTo>
                    <a:pt x="8550" y="8013"/>
                    <a:pt x="8067" y="7952"/>
                    <a:pt x="7585" y="7952"/>
                  </a:cubicBezTo>
                  <a:cubicBezTo>
                    <a:pt x="7532" y="7952"/>
                    <a:pt x="7479" y="7952"/>
                    <a:pt x="7427" y="7954"/>
                  </a:cubicBezTo>
                  <a:cubicBezTo>
                    <a:pt x="7313" y="7946"/>
                    <a:pt x="7208" y="7913"/>
                    <a:pt x="7119" y="7848"/>
                  </a:cubicBezTo>
                  <a:cubicBezTo>
                    <a:pt x="6600" y="7548"/>
                    <a:pt x="6049" y="7297"/>
                    <a:pt x="5473" y="7103"/>
                  </a:cubicBezTo>
                  <a:cubicBezTo>
                    <a:pt x="4703" y="6835"/>
                    <a:pt x="4038" y="6357"/>
                    <a:pt x="3300" y="6024"/>
                  </a:cubicBezTo>
                  <a:cubicBezTo>
                    <a:pt x="3186" y="5967"/>
                    <a:pt x="3170" y="5894"/>
                    <a:pt x="3195" y="5781"/>
                  </a:cubicBezTo>
                  <a:cubicBezTo>
                    <a:pt x="3373" y="4857"/>
                    <a:pt x="3535" y="3924"/>
                    <a:pt x="3713" y="3000"/>
                  </a:cubicBezTo>
                  <a:cubicBezTo>
                    <a:pt x="3884" y="2068"/>
                    <a:pt x="4135" y="1160"/>
                    <a:pt x="4289" y="227"/>
                  </a:cubicBezTo>
                  <a:cubicBezTo>
                    <a:pt x="4289" y="203"/>
                    <a:pt x="4297" y="187"/>
                    <a:pt x="4297" y="170"/>
                  </a:cubicBezTo>
                  <a:cubicBezTo>
                    <a:pt x="3657" y="122"/>
                    <a:pt x="3016" y="81"/>
                    <a:pt x="2376" y="0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8"/>
            <p:cNvSpPr/>
            <p:nvPr/>
          </p:nvSpPr>
          <p:spPr>
            <a:xfrm>
              <a:off x="1881925" y="2204063"/>
              <a:ext cx="372800" cy="472025"/>
            </a:xfrm>
            <a:custGeom>
              <a:avLst/>
              <a:gdLst/>
              <a:ahLst/>
              <a:cxnLst/>
              <a:rect l="l" t="t" r="r" b="b"/>
              <a:pathLst>
                <a:path w="14912" h="18881" extrusionOk="0">
                  <a:moveTo>
                    <a:pt x="13703" y="0"/>
                  </a:moveTo>
                  <a:cubicBezTo>
                    <a:pt x="13630" y="57"/>
                    <a:pt x="13565" y="122"/>
                    <a:pt x="13500" y="179"/>
                  </a:cubicBezTo>
                  <a:cubicBezTo>
                    <a:pt x="12811" y="738"/>
                    <a:pt x="12065" y="1192"/>
                    <a:pt x="11165" y="1322"/>
                  </a:cubicBezTo>
                  <a:cubicBezTo>
                    <a:pt x="10898" y="1354"/>
                    <a:pt x="10628" y="1370"/>
                    <a:pt x="10359" y="1370"/>
                  </a:cubicBezTo>
                  <a:cubicBezTo>
                    <a:pt x="10089" y="1370"/>
                    <a:pt x="9819" y="1354"/>
                    <a:pt x="9552" y="1322"/>
                  </a:cubicBezTo>
                  <a:cubicBezTo>
                    <a:pt x="8611" y="1241"/>
                    <a:pt x="7703" y="941"/>
                    <a:pt x="6892" y="446"/>
                  </a:cubicBezTo>
                  <a:cubicBezTo>
                    <a:pt x="6552" y="1322"/>
                    <a:pt x="6317" y="2222"/>
                    <a:pt x="6333" y="3162"/>
                  </a:cubicBezTo>
                  <a:cubicBezTo>
                    <a:pt x="6333" y="3324"/>
                    <a:pt x="6268" y="3487"/>
                    <a:pt x="6155" y="3592"/>
                  </a:cubicBezTo>
                  <a:cubicBezTo>
                    <a:pt x="5247" y="4541"/>
                    <a:pt x="4322" y="5465"/>
                    <a:pt x="3447" y="6438"/>
                  </a:cubicBezTo>
                  <a:cubicBezTo>
                    <a:pt x="3082" y="6835"/>
                    <a:pt x="2701" y="7216"/>
                    <a:pt x="2312" y="7589"/>
                  </a:cubicBezTo>
                  <a:cubicBezTo>
                    <a:pt x="1663" y="8205"/>
                    <a:pt x="1055" y="8878"/>
                    <a:pt x="504" y="9592"/>
                  </a:cubicBezTo>
                  <a:cubicBezTo>
                    <a:pt x="9" y="10273"/>
                    <a:pt x="1" y="10808"/>
                    <a:pt x="495" y="11497"/>
                  </a:cubicBezTo>
                  <a:cubicBezTo>
                    <a:pt x="722" y="11821"/>
                    <a:pt x="974" y="12121"/>
                    <a:pt x="1258" y="12405"/>
                  </a:cubicBezTo>
                  <a:cubicBezTo>
                    <a:pt x="1663" y="12802"/>
                    <a:pt x="2060" y="13208"/>
                    <a:pt x="2466" y="13613"/>
                  </a:cubicBezTo>
                  <a:cubicBezTo>
                    <a:pt x="2912" y="13881"/>
                    <a:pt x="3260" y="14262"/>
                    <a:pt x="3666" y="14578"/>
                  </a:cubicBezTo>
                  <a:cubicBezTo>
                    <a:pt x="4274" y="15048"/>
                    <a:pt x="4866" y="15543"/>
                    <a:pt x="5457" y="16021"/>
                  </a:cubicBezTo>
                  <a:cubicBezTo>
                    <a:pt x="6074" y="16516"/>
                    <a:pt x="6682" y="17010"/>
                    <a:pt x="7298" y="17513"/>
                  </a:cubicBezTo>
                  <a:cubicBezTo>
                    <a:pt x="7517" y="17667"/>
                    <a:pt x="7728" y="17845"/>
                    <a:pt x="7930" y="18032"/>
                  </a:cubicBezTo>
                  <a:cubicBezTo>
                    <a:pt x="8222" y="18299"/>
                    <a:pt x="8514" y="18559"/>
                    <a:pt x="8806" y="18826"/>
                  </a:cubicBezTo>
                  <a:cubicBezTo>
                    <a:pt x="8849" y="18863"/>
                    <a:pt x="8888" y="18881"/>
                    <a:pt x="8924" y="18881"/>
                  </a:cubicBezTo>
                  <a:cubicBezTo>
                    <a:pt x="8968" y="18881"/>
                    <a:pt x="9009" y="18852"/>
                    <a:pt x="9049" y="18794"/>
                  </a:cubicBezTo>
                  <a:cubicBezTo>
                    <a:pt x="9163" y="18648"/>
                    <a:pt x="9252" y="18478"/>
                    <a:pt x="9398" y="18364"/>
                  </a:cubicBezTo>
                  <a:cubicBezTo>
                    <a:pt x="9665" y="17918"/>
                    <a:pt x="9973" y="17497"/>
                    <a:pt x="10314" y="17108"/>
                  </a:cubicBezTo>
                  <a:cubicBezTo>
                    <a:pt x="10460" y="16905"/>
                    <a:pt x="10403" y="16735"/>
                    <a:pt x="10273" y="16548"/>
                  </a:cubicBezTo>
                  <a:cubicBezTo>
                    <a:pt x="9900" y="15989"/>
                    <a:pt x="9560" y="15413"/>
                    <a:pt x="9187" y="14854"/>
                  </a:cubicBezTo>
                  <a:cubicBezTo>
                    <a:pt x="8919" y="14440"/>
                    <a:pt x="8628" y="14035"/>
                    <a:pt x="8303" y="13662"/>
                  </a:cubicBezTo>
                  <a:cubicBezTo>
                    <a:pt x="7946" y="13046"/>
                    <a:pt x="7533" y="12462"/>
                    <a:pt x="7144" y="11870"/>
                  </a:cubicBezTo>
                  <a:cubicBezTo>
                    <a:pt x="6925" y="11546"/>
                    <a:pt x="6917" y="11521"/>
                    <a:pt x="7241" y="11343"/>
                  </a:cubicBezTo>
                  <a:cubicBezTo>
                    <a:pt x="8125" y="10848"/>
                    <a:pt x="8928" y="10240"/>
                    <a:pt x="9746" y="9648"/>
                  </a:cubicBezTo>
                  <a:cubicBezTo>
                    <a:pt x="10014" y="9462"/>
                    <a:pt x="10265" y="9243"/>
                    <a:pt x="10517" y="9040"/>
                  </a:cubicBezTo>
                  <a:cubicBezTo>
                    <a:pt x="10573" y="8984"/>
                    <a:pt x="10646" y="8951"/>
                    <a:pt x="10719" y="8935"/>
                  </a:cubicBezTo>
                  <a:cubicBezTo>
                    <a:pt x="10800" y="8846"/>
                    <a:pt x="10881" y="8765"/>
                    <a:pt x="10971" y="8684"/>
                  </a:cubicBezTo>
                  <a:cubicBezTo>
                    <a:pt x="11960" y="7889"/>
                    <a:pt x="12852" y="6989"/>
                    <a:pt x="13630" y="6000"/>
                  </a:cubicBezTo>
                  <a:cubicBezTo>
                    <a:pt x="14635" y="4743"/>
                    <a:pt x="14911" y="3341"/>
                    <a:pt x="14522" y="1792"/>
                  </a:cubicBezTo>
                  <a:cubicBezTo>
                    <a:pt x="14360" y="1143"/>
                    <a:pt x="14003" y="584"/>
                    <a:pt x="13703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8"/>
            <p:cNvSpPr/>
            <p:nvPr/>
          </p:nvSpPr>
          <p:spPr>
            <a:xfrm>
              <a:off x="1935850" y="2544388"/>
              <a:ext cx="156500" cy="247175"/>
            </a:xfrm>
            <a:custGeom>
              <a:avLst/>
              <a:gdLst/>
              <a:ahLst/>
              <a:cxnLst/>
              <a:rect l="l" t="t" r="r" b="b"/>
              <a:pathLst>
                <a:path w="6260" h="9887" extrusionOk="0">
                  <a:moveTo>
                    <a:pt x="309" y="0"/>
                  </a:moveTo>
                  <a:cubicBezTo>
                    <a:pt x="57" y="414"/>
                    <a:pt x="1" y="908"/>
                    <a:pt x="146" y="1370"/>
                  </a:cubicBezTo>
                  <a:cubicBezTo>
                    <a:pt x="528" y="2611"/>
                    <a:pt x="909" y="3859"/>
                    <a:pt x="1419" y="5067"/>
                  </a:cubicBezTo>
                  <a:cubicBezTo>
                    <a:pt x="1857" y="6097"/>
                    <a:pt x="2279" y="7135"/>
                    <a:pt x="2700" y="8165"/>
                  </a:cubicBezTo>
                  <a:cubicBezTo>
                    <a:pt x="2903" y="8667"/>
                    <a:pt x="3090" y="9162"/>
                    <a:pt x="3292" y="9665"/>
                  </a:cubicBezTo>
                  <a:cubicBezTo>
                    <a:pt x="3358" y="9825"/>
                    <a:pt x="3382" y="9887"/>
                    <a:pt x="3458" y="9887"/>
                  </a:cubicBezTo>
                  <a:cubicBezTo>
                    <a:pt x="3504" y="9887"/>
                    <a:pt x="3569" y="9864"/>
                    <a:pt x="3673" y="9827"/>
                  </a:cubicBezTo>
                  <a:cubicBezTo>
                    <a:pt x="3811" y="9770"/>
                    <a:pt x="3957" y="9713"/>
                    <a:pt x="4103" y="9665"/>
                  </a:cubicBezTo>
                  <a:lnTo>
                    <a:pt x="5652" y="9178"/>
                  </a:lnTo>
                  <a:cubicBezTo>
                    <a:pt x="5781" y="9138"/>
                    <a:pt x="5903" y="9105"/>
                    <a:pt x="6025" y="9056"/>
                  </a:cubicBezTo>
                  <a:cubicBezTo>
                    <a:pt x="6252" y="8975"/>
                    <a:pt x="6260" y="8975"/>
                    <a:pt x="6211" y="8732"/>
                  </a:cubicBezTo>
                  <a:cubicBezTo>
                    <a:pt x="5960" y="7492"/>
                    <a:pt x="5668" y="6251"/>
                    <a:pt x="5368" y="5019"/>
                  </a:cubicBezTo>
                  <a:cubicBezTo>
                    <a:pt x="5271" y="4654"/>
                    <a:pt x="5149" y="4289"/>
                    <a:pt x="5133" y="3900"/>
                  </a:cubicBezTo>
                  <a:cubicBezTo>
                    <a:pt x="4525" y="3405"/>
                    <a:pt x="3908" y="2903"/>
                    <a:pt x="3300" y="2408"/>
                  </a:cubicBezTo>
                  <a:cubicBezTo>
                    <a:pt x="2700" y="1930"/>
                    <a:pt x="2117" y="1443"/>
                    <a:pt x="1509" y="965"/>
                  </a:cubicBezTo>
                  <a:cubicBezTo>
                    <a:pt x="1103" y="649"/>
                    <a:pt x="746" y="268"/>
                    <a:pt x="309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8"/>
            <p:cNvSpPr/>
            <p:nvPr/>
          </p:nvSpPr>
          <p:spPr>
            <a:xfrm>
              <a:off x="2054825" y="2427638"/>
              <a:ext cx="95100" cy="117975"/>
            </a:xfrm>
            <a:custGeom>
              <a:avLst/>
              <a:gdLst/>
              <a:ahLst/>
              <a:cxnLst/>
              <a:rect l="l" t="t" r="r" b="b"/>
              <a:pathLst>
                <a:path w="3804" h="4719" extrusionOk="0">
                  <a:moveTo>
                    <a:pt x="3803" y="0"/>
                  </a:moveTo>
                  <a:cubicBezTo>
                    <a:pt x="3730" y="8"/>
                    <a:pt x="3657" y="49"/>
                    <a:pt x="3601" y="97"/>
                  </a:cubicBezTo>
                  <a:cubicBezTo>
                    <a:pt x="3349" y="300"/>
                    <a:pt x="3098" y="511"/>
                    <a:pt x="2830" y="705"/>
                  </a:cubicBezTo>
                  <a:cubicBezTo>
                    <a:pt x="2012" y="1297"/>
                    <a:pt x="1209" y="1913"/>
                    <a:pt x="325" y="2400"/>
                  </a:cubicBezTo>
                  <a:cubicBezTo>
                    <a:pt x="1" y="2586"/>
                    <a:pt x="9" y="2603"/>
                    <a:pt x="220" y="2927"/>
                  </a:cubicBezTo>
                  <a:cubicBezTo>
                    <a:pt x="609" y="3527"/>
                    <a:pt x="1022" y="4111"/>
                    <a:pt x="1387" y="4719"/>
                  </a:cubicBezTo>
                  <a:cubicBezTo>
                    <a:pt x="1395" y="4597"/>
                    <a:pt x="1468" y="4500"/>
                    <a:pt x="1525" y="4394"/>
                  </a:cubicBezTo>
                  <a:cubicBezTo>
                    <a:pt x="2044" y="3397"/>
                    <a:pt x="2571" y="2400"/>
                    <a:pt x="3098" y="1403"/>
                  </a:cubicBezTo>
                  <a:cubicBezTo>
                    <a:pt x="3341" y="941"/>
                    <a:pt x="3568" y="470"/>
                    <a:pt x="3803" y="0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8"/>
            <p:cNvSpPr/>
            <p:nvPr/>
          </p:nvSpPr>
          <p:spPr>
            <a:xfrm>
              <a:off x="2001000" y="2773838"/>
              <a:ext cx="78800" cy="85950"/>
            </a:xfrm>
            <a:custGeom>
              <a:avLst/>
              <a:gdLst/>
              <a:ahLst/>
              <a:cxnLst/>
              <a:rect l="l" t="t" r="r" b="b"/>
              <a:pathLst>
                <a:path w="3152" h="3438" extrusionOk="0">
                  <a:moveTo>
                    <a:pt x="3046" y="0"/>
                  </a:moveTo>
                  <a:lnTo>
                    <a:pt x="1497" y="487"/>
                  </a:lnTo>
                  <a:cubicBezTo>
                    <a:pt x="1530" y="511"/>
                    <a:pt x="1570" y="543"/>
                    <a:pt x="1546" y="592"/>
                  </a:cubicBezTo>
                  <a:cubicBezTo>
                    <a:pt x="1311" y="1070"/>
                    <a:pt x="1148" y="1597"/>
                    <a:pt x="735" y="1970"/>
                  </a:cubicBezTo>
                  <a:cubicBezTo>
                    <a:pt x="589" y="2108"/>
                    <a:pt x="459" y="2254"/>
                    <a:pt x="338" y="2408"/>
                  </a:cubicBezTo>
                  <a:cubicBezTo>
                    <a:pt x="159" y="2619"/>
                    <a:pt x="46" y="2878"/>
                    <a:pt x="13" y="3154"/>
                  </a:cubicBezTo>
                  <a:cubicBezTo>
                    <a:pt x="0" y="3339"/>
                    <a:pt x="89" y="3437"/>
                    <a:pt x="236" y="3437"/>
                  </a:cubicBezTo>
                  <a:cubicBezTo>
                    <a:pt x="269" y="3437"/>
                    <a:pt x="306" y="3432"/>
                    <a:pt x="346" y="3422"/>
                  </a:cubicBezTo>
                  <a:cubicBezTo>
                    <a:pt x="459" y="3381"/>
                    <a:pt x="565" y="3316"/>
                    <a:pt x="654" y="3235"/>
                  </a:cubicBezTo>
                  <a:cubicBezTo>
                    <a:pt x="1424" y="2651"/>
                    <a:pt x="2089" y="1946"/>
                    <a:pt x="2802" y="1297"/>
                  </a:cubicBezTo>
                  <a:cubicBezTo>
                    <a:pt x="3038" y="1078"/>
                    <a:pt x="3151" y="746"/>
                    <a:pt x="3086" y="430"/>
                  </a:cubicBezTo>
                  <a:cubicBezTo>
                    <a:pt x="3078" y="284"/>
                    <a:pt x="3062" y="146"/>
                    <a:pt x="3046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8"/>
            <p:cNvSpPr/>
            <p:nvPr/>
          </p:nvSpPr>
          <p:spPr>
            <a:xfrm>
              <a:off x="2116650" y="2631738"/>
              <a:ext cx="38350" cy="99500"/>
            </a:xfrm>
            <a:custGeom>
              <a:avLst/>
              <a:gdLst/>
              <a:ahLst/>
              <a:cxnLst/>
              <a:rect l="l" t="t" r="r" b="b"/>
              <a:pathLst>
                <a:path w="1534" h="3980" extrusionOk="0">
                  <a:moveTo>
                    <a:pt x="917" y="1"/>
                  </a:moveTo>
                  <a:cubicBezTo>
                    <a:pt x="576" y="390"/>
                    <a:pt x="276" y="811"/>
                    <a:pt x="1" y="1257"/>
                  </a:cubicBezTo>
                  <a:cubicBezTo>
                    <a:pt x="171" y="1760"/>
                    <a:pt x="284" y="2287"/>
                    <a:pt x="349" y="2822"/>
                  </a:cubicBezTo>
                  <a:cubicBezTo>
                    <a:pt x="382" y="3041"/>
                    <a:pt x="422" y="3252"/>
                    <a:pt x="479" y="3463"/>
                  </a:cubicBezTo>
                  <a:cubicBezTo>
                    <a:pt x="520" y="3625"/>
                    <a:pt x="609" y="3771"/>
                    <a:pt x="730" y="3884"/>
                  </a:cubicBezTo>
                  <a:cubicBezTo>
                    <a:pt x="801" y="3949"/>
                    <a:pt x="876" y="3980"/>
                    <a:pt x="945" y="3980"/>
                  </a:cubicBezTo>
                  <a:cubicBezTo>
                    <a:pt x="1050" y="3980"/>
                    <a:pt x="1144" y="3908"/>
                    <a:pt x="1193" y="3771"/>
                  </a:cubicBezTo>
                  <a:cubicBezTo>
                    <a:pt x="1241" y="3641"/>
                    <a:pt x="1265" y="3495"/>
                    <a:pt x="1257" y="3357"/>
                  </a:cubicBezTo>
                  <a:cubicBezTo>
                    <a:pt x="1249" y="2992"/>
                    <a:pt x="1274" y="2627"/>
                    <a:pt x="1322" y="2271"/>
                  </a:cubicBezTo>
                  <a:cubicBezTo>
                    <a:pt x="1379" y="1906"/>
                    <a:pt x="1411" y="1533"/>
                    <a:pt x="1460" y="1168"/>
                  </a:cubicBezTo>
                  <a:cubicBezTo>
                    <a:pt x="1533" y="657"/>
                    <a:pt x="1355" y="268"/>
                    <a:pt x="917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8"/>
            <p:cNvSpPr/>
            <p:nvPr/>
          </p:nvSpPr>
          <p:spPr>
            <a:xfrm>
              <a:off x="2135900" y="1786713"/>
              <a:ext cx="61450" cy="108450"/>
            </a:xfrm>
            <a:custGeom>
              <a:avLst/>
              <a:gdLst/>
              <a:ahLst/>
              <a:cxnLst/>
              <a:rect l="l" t="t" r="r" b="b"/>
              <a:pathLst>
                <a:path w="2458" h="4338" extrusionOk="0">
                  <a:moveTo>
                    <a:pt x="1793" y="0"/>
                  </a:moveTo>
                  <a:lnTo>
                    <a:pt x="139" y="284"/>
                  </a:lnTo>
                  <a:lnTo>
                    <a:pt x="463" y="2173"/>
                  </a:lnTo>
                  <a:cubicBezTo>
                    <a:pt x="390" y="3462"/>
                    <a:pt x="1" y="4224"/>
                    <a:pt x="1" y="4224"/>
                  </a:cubicBezTo>
                  <a:cubicBezTo>
                    <a:pt x="171" y="4307"/>
                    <a:pt x="420" y="4338"/>
                    <a:pt x="695" y="4338"/>
                  </a:cubicBezTo>
                  <a:cubicBezTo>
                    <a:pt x="1472" y="4338"/>
                    <a:pt x="2458" y="4095"/>
                    <a:pt x="2458" y="4095"/>
                  </a:cubicBezTo>
                  <a:cubicBezTo>
                    <a:pt x="2336" y="3673"/>
                    <a:pt x="2231" y="3316"/>
                    <a:pt x="2141" y="3041"/>
                  </a:cubicBezTo>
                  <a:cubicBezTo>
                    <a:pt x="1987" y="2570"/>
                    <a:pt x="1898" y="2076"/>
                    <a:pt x="1874" y="1581"/>
                  </a:cubicBezTo>
                  <a:lnTo>
                    <a:pt x="1793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8"/>
            <p:cNvSpPr/>
            <p:nvPr/>
          </p:nvSpPr>
          <p:spPr>
            <a:xfrm>
              <a:off x="2131650" y="1793813"/>
              <a:ext cx="41375" cy="62075"/>
            </a:xfrm>
            <a:custGeom>
              <a:avLst/>
              <a:gdLst/>
              <a:ahLst/>
              <a:cxnLst/>
              <a:rect l="l" t="t" r="r" b="b"/>
              <a:pathLst>
                <a:path w="1655" h="2483" extrusionOk="0">
                  <a:moveTo>
                    <a:pt x="309" y="0"/>
                  </a:moveTo>
                  <a:cubicBezTo>
                    <a:pt x="309" y="0"/>
                    <a:pt x="1" y="1524"/>
                    <a:pt x="244" y="2141"/>
                  </a:cubicBezTo>
                  <a:cubicBezTo>
                    <a:pt x="341" y="2371"/>
                    <a:pt x="565" y="2483"/>
                    <a:pt x="808" y="2483"/>
                  </a:cubicBezTo>
                  <a:cubicBezTo>
                    <a:pt x="1172" y="2483"/>
                    <a:pt x="1577" y="2230"/>
                    <a:pt x="1655" y="1743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8"/>
            <p:cNvSpPr/>
            <p:nvPr/>
          </p:nvSpPr>
          <p:spPr>
            <a:xfrm>
              <a:off x="2126425" y="1889063"/>
              <a:ext cx="70925" cy="33500"/>
            </a:xfrm>
            <a:custGeom>
              <a:avLst/>
              <a:gdLst/>
              <a:ahLst/>
              <a:cxnLst/>
              <a:rect l="l" t="t" r="r" b="b"/>
              <a:pathLst>
                <a:path w="2837" h="1340" extrusionOk="0">
                  <a:moveTo>
                    <a:pt x="2837" y="1"/>
                  </a:moveTo>
                  <a:lnTo>
                    <a:pt x="380" y="130"/>
                  </a:lnTo>
                  <a:cubicBezTo>
                    <a:pt x="380" y="130"/>
                    <a:pt x="1" y="1339"/>
                    <a:pt x="1067" y="1339"/>
                  </a:cubicBezTo>
                  <a:cubicBezTo>
                    <a:pt x="1081" y="1339"/>
                    <a:pt x="1095" y="1339"/>
                    <a:pt x="1110" y="1339"/>
                  </a:cubicBezTo>
                  <a:cubicBezTo>
                    <a:pt x="2228" y="1298"/>
                    <a:pt x="2837" y="1"/>
                    <a:pt x="2837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8"/>
            <p:cNvSpPr/>
            <p:nvPr/>
          </p:nvSpPr>
          <p:spPr>
            <a:xfrm>
              <a:off x="2157800" y="1837388"/>
              <a:ext cx="15225" cy="17650"/>
            </a:xfrm>
            <a:custGeom>
              <a:avLst/>
              <a:gdLst/>
              <a:ahLst/>
              <a:cxnLst/>
              <a:rect l="l" t="t" r="r" b="b"/>
              <a:pathLst>
                <a:path w="609" h="706" extrusionOk="0">
                  <a:moveTo>
                    <a:pt x="609" y="0"/>
                  </a:moveTo>
                  <a:cubicBezTo>
                    <a:pt x="528" y="308"/>
                    <a:pt x="301" y="576"/>
                    <a:pt x="1" y="706"/>
                  </a:cubicBezTo>
                  <a:cubicBezTo>
                    <a:pt x="1" y="706"/>
                    <a:pt x="592" y="665"/>
                    <a:pt x="609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8"/>
            <p:cNvSpPr/>
            <p:nvPr/>
          </p:nvSpPr>
          <p:spPr>
            <a:xfrm>
              <a:off x="2113825" y="1734438"/>
              <a:ext cx="101375" cy="86300"/>
            </a:xfrm>
            <a:custGeom>
              <a:avLst/>
              <a:gdLst/>
              <a:ahLst/>
              <a:cxnLst/>
              <a:rect l="l" t="t" r="r" b="b"/>
              <a:pathLst>
                <a:path w="4055" h="3452" extrusionOk="0">
                  <a:moveTo>
                    <a:pt x="2887" y="0"/>
                  </a:moveTo>
                  <a:cubicBezTo>
                    <a:pt x="2753" y="0"/>
                    <a:pt x="2618" y="34"/>
                    <a:pt x="2497" y="105"/>
                  </a:cubicBezTo>
                  <a:cubicBezTo>
                    <a:pt x="2181" y="243"/>
                    <a:pt x="1987" y="551"/>
                    <a:pt x="2003" y="891"/>
                  </a:cubicBezTo>
                  <a:cubicBezTo>
                    <a:pt x="2003" y="1037"/>
                    <a:pt x="2027" y="1191"/>
                    <a:pt x="2060" y="1337"/>
                  </a:cubicBezTo>
                  <a:cubicBezTo>
                    <a:pt x="1857" y="1224"/>
                    <a:pt x="1646" y="1151"/>
                    <a:pt x="1419" y="1118"/>
                  </a:cubicBezTo>
                  <a:cubicBezTo>
                    <a:pt x="1352" y="1108"/>
                    <a:pt x="1285" y="1103"/>
                    <a:pt x="1219" y="1103"/>
                  </a:cubicBezTo>
                  <a:cubicBezTo>
                    <a:pt x="928" y="1103"/>
                    <a:pt x="643" y="1201"/>
                    <a:pt x="406" y="1386"/>
                  </a:cubicBezTo>
                  <a:cubicBezTo>
                    <a:pt x="122" y="1621"/>
                    <a:pt x="0" y="1994"/>
                    <a:pt x="81" y="2351"/>
                  </a:cubicBezTo>
                  <a:cubicBezTo>
                    <a:pt x="187" y="2732"/>
                    <a:pt x="543" y="2959"/>
                    <a:pt x="900" y="3064"/>
                  </a:cubicBezTo>
                  <a:cubicBezTo>
                    <a:pt x="1007" y="3098"/>
                    <a:pt x="1111" y="3113"/>
                    <a:pt x="1212" y="3113"/>
                  </a:cubicBezTo>
                  <a:cubicBezTo>
                    <a:pt x="1621" y="3113"/>
                    <a:pt x="1991" y="2872"/>
                    <a:pt x="2335" y="2651"/>
                  </a:cubicBezTo>
                  <a:cubicBezTo>
                    <a:pt x="2335" y="2732"/>
                    <a:pt x="2343" y="2797"/>
                    <a:pt x="2343" y="2853"/>
                  </a:cubicBezTo>
                  <a:cubicBezTo>
                    <a:pt x="2360" y="3064"/>
                    <a:pt x="2465" y="3251"/>
                    <a:pt x="2635" y="3380"/>
                  </a:cubicBezTo>
                  <a:cubicBezTo>
                    <a:pt x="2694" y="3427"/>
                    <a:pt x="2735" y="3452"/>
                    <a:pt x="2771" y="3452"/>
                  </a:cubicBezTo>
                  <a:cubicBezTo>
                    <a:pt x="2809" y="3452"/>
                    <a:pt x="2841" y="3423"/>
                    <a:pt x="2878" y="3364"/>
                  </a:cubicBezTo>
                  <a:lnTo>
                    <a:pt x="2895" y="3332"/>
                  </a:lnTo>
                  <a:cubicBezTo>
                    <a:pt x="2927" y="3275"/>
                    <a:pt x="2951" y="3218"/>
                    <a:pt x="2984" y="3162"/>
                  </a:cubicBezTo>
                  <a:cubicBezTo>
                    <a:pt x="3032" y="2943"/>
                    <a:pt x="3049" y="2724"/>
                    <a:pt x="3049" y="2505"/>
                  </a:cubicBezTo>
                  <a:cubicBezTo>
                    <a:pt x="3519" y="2472"/>
                    <a:pt x="3908" y="2108"/>
                    <a:pt x="3957" y="1637"/>
                  </a:cubicBezTo>
                  <a:cubicBezTo>
                    <a:pt x="4054" y="1054"/>
                    <a:pt x="3843" y="575"/>
                    <a:pt x="3414" y="202"/>
                  </a:cubicBezTo>
                  <a:cubicBezTo>
                    <a:pt x="3266" y="69"/>
                    <a:pt x="3077" y="0"/>
                    <a:pt x="2887" y="0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8"/>
            <p:cNvSpPr/>
            <p:nvPr/>
          </p:nvSpPr>
          <p:spPr>
            <a:xfrm>
              <a:off x="2011850" y="2229588"/>
              <a:ext cx="186300" cy="239425"/>
            </a:xfrm>
            <a:custGeom>
              <a:avLst/>
              <a:gdLst/>
              <a:ahLst/>
              <a:cxnLst/>
              <a:rect l="l" t="t" r="r" b="b"/>
              <a:pathLst>
                <a:path w="7452" h="9577" extrusionOk="0">
                  <a:moveTo>
                    <a:pt x="7063" y="1"/>
                  </a:moveTo>
                  <a:cubicBezTo>
                    <a:pt x="7193" y="236"/>
                    <a:pt x="7282" y="495"/>
                    <a:pt x="7347" y="755"/>
                  </a:cubicBezTo>
                  <a:cubicBezTo>
                    <a:pt x="7395" y="1022"/>
                    <a:pt x="7420" y="1290"/>
                    <a:pt x="7403" y="1557"/>
                  </a:cubicBezTo>
                  <a:cubicBezTo>
                    <a:pt x="7387" y="1825"/>
                    <a:pt x="7347" y="2093"/>
                    <a:pt x="7282" y="2352"/>
                  </a:cubicBezTo>
                  <a:cubicBezTo>
                    <a:pt x="7217" y="2611"/>
                    <a:pt x="7136" y="2871"/>
                    <a:pt x="7030" y="3114"/>
                  </a:cubicBezTo>
                  <a:cubicBezTo>
                    <a:pt x="6925" y="3365"/>
                    <a:pt x="6803" y="3601"/>
                    <a:pt x="6674" y="3836"/>
                  </a:cubicBezTo>
                  <a:cubicBezTo>
                    <a:pt x="6609" y="3957"/>
                    <a:pt x="6528" y="4063"/>
                    <a:pt x="6455" y="4176"/>
                  </a:cubicBezTo>
                  <a:cubicBezTo>
                    <a:pt x="6390" y="4298"/>
                    <a:pt x="6317" y="4411"/>
                    <a:pt x="6236" y="4517"/>
                  </a:cubicBezTo>
                  <a:cubicBezTo>
                    <a:pt x="5920" y="4955"/>
                    <a:pt x="5579" y="5368"/>
                    <a:pt x="5198" y="5757"/>
                  </a:cubicBezTo>
                  <a:cubicBezTo>
                    <a:pt x="4444" y="6528"/>
                    <a:pt x="3617" y="7217"/>
                    <a:pt x="2725" y="7825"/>
                  </a:cubicBezTo>
                  <a:cubicBezTo>
                    <a:pt x="1841" y="8441"/>
                    <a:pt x="917" y="9008"/>
                    <a:pt x="1" y="9576"/>
                  </a:cubicBezTo>
                  <a:cubicBezTo>
                    <a:pt x="471" y="9317"/>
                    <a:pt x="941" y="9049"/>
                    <a:pt x="1404" y="8765"/>
                  </a:cubicBezTo>
                  <a:cubicBezTo>
                    <a:pt x="1858" y="8481"/>
                    <a:pt x="2320" y="8198"/>
                    <a:pt x="2766" y="7898"/>
                  </a:cubicBezTo>
                  <a:cubicBezTo>
                    <a:pt x="3674" y="7290"/>
                    <a:pt x="4509" y="6600"/>
                    <a:pt x="5271" y="5830"/>
                  </a:cubicBezTo>
                  <a:cubicBezTo>
                    <a:pt x="5652" y="5441"/>
                    <a:pt x="6001" y="5019"/>
                    <a:pt x="6309" y="4574"/>
                  </a:cubicBezTo>
                  <a:cubicBezTo>
                    <a:pt x="6390" y="4460"/>
                    <a:pt x="6463" y="4347"/>
                    <a:pt x="6536" y="4233"/>
                  </a:cubicBezTo>
                  <a:cubicBezTo>
                    <a:pt x="6601" y="4120"/>
                    <a:pt x="6682" y="4006"/>
                    <a:pt x="6747" y="3884"/>
                  </a:cubicBezTo>
                  <a:cubicBezTo>
                    <a:pt x="6884" y="3649"/>
                    <a:pt x="6998" y="3406"/>
                    <a:pt x="7095" y="3147"/>
                  </a:cubicBezTo>
                  <a:cubicBezTo>
                    <a:pt x="7201" y="2895"/>
                    <a:pt x="7282" y="2636"/>
                    <a:pt x="7347" y="2376"/>
                  </a:cubicBezTo>
                  <a:cubicBezTo>
                    <a:pt x="7403" y="2109"/>
                    <a:pt x="7436" y="1833"/>
                    <a:pt x="7444" y="1566"/>
                  </a:cubicBezTo>
                  <a:cubicBezTo>
                    <a:pt x="7452" y="1290"/>
                    <a:pt x="7428" y="1014"/>
                    <a:pt x="7363" y="755"/>
                  </a:cubicBezTo>
                  <a:cubicBezTo>
                    <a:pt x="7298" y="487"/>
                    <a:pt x="7201" y="236"/>
                    <a:pt x="7063" y="1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8"/>
            <p:cNvSpPr/>
            <p:nvPr/>
          </p:nvSpPr>
          <p:spPr>
            <a:xfrm>
              <a:off x="2001125" y="2457413"/>
              <a:ext cx="133600" cy="175975"/>
            </a:xfrm>
            <a:custGeom>
              <a:avLst/>
              <a:gdLst/>
              <a:ahLst/>
              <a:cxnLst/>
              <a:rect l="l" t="t" r="r" b="b"/>
              <a:pathLst>
                <a:path w="5344" h="7039" extrusionOk="0">
                  <a:moveTo>
                    <a:pt x="0" y="1"/>
                  </a:moveTo>
                  <a:lnTo>
                    <a:pt x="0" y="1"/>
                  </a:lnTo>
                  <a:cubicBezTo>
                    <a:pt x="398" y="625"/>
                    <a:pt x="803" y="1233"/>
                    <a:pt x="1225" y="1833"/>
                  </a:cubicBezTo>
                  <a:cubicBezTo>
                    <a:pt x="1646" y="2441"/>
                    <a:pt x="2084" y="3033"/>
                    <a:pt x="2530" y="3625"/>
                  </a:cubicBezTo>
                  <a:cubicBezTo>
                    <a:pt x="2976" y="4209"/>
                    <a:pt x="3430" y="4784"/>
                    <a:pt x="3900" y="5360"/>
                  </a:cubicBezTo>
                  <a:cubicBezTo>
                    <a:pt x="4135" y="5644"/>
                    <a:pt x="4370" y="5928"/>
                    <a:pt x="4614" y="6203"/>
                  </a:cubicBezTo>
                  <a:cubicBezTo>
                    <a:pt x="4857" y="6479"/>
                    <a:pt x="5092" y="6763"/>
                    <a:pt x="5343" y="7038"/>
                  </a:cubicBezTo>
                  <a:lnTo>
                    <a:pt x="4646" y="6171"/>
                  </a:lnTo>
                  <a:cubicBezTo>
                    <a:pt x="4419" y="5887"/>
                    <a:pt x="4192" y="5595"/>
                    <a:pt x="3965" y="5311"/>
                  </a:cubicBezTo>
                  <a:cubicBezTo>
                    <a:pt x="3503" y="4728"/>
                    <a:pt x="3057" y="4144"/>
                    <a:pt x="2611" y="3560"/>
                  </a:cubicBezTo>
                  <a:cubicBezTo>
                    <a:pt x="2165" y="2976"/>
                    <a:pt x="1727" y="2385"/>
                    <a:pt x="1289" y="1793"/>
                  </a:cubicBezTo>
                  <a:cubicBezTo>
                    <a:pt x="860" y="1193"/>
                    <a:pt x="430" y="601"/>
                    <a:pt x="0" y="1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8"/>
            <p:cNvSpPr/>
            <p:nvPr/>
          </p:nvSpPr>
          <p:spPr>
            <a:xfrm>
              <a:off x="2003650" y="2794038"/>
              <a:ext cx="78225" cy="69300"/>
            </a:xfrm>
            <a:custGeom>
              <a:avLst/>
              <a:gdLst/>
              <a:ahLst/>
              <a:cxnLst/>
              <a:rect l="l" t="t" r="r" b="b"/>
              <a:pathLst>
                <a:path w="3129" h="2772" extrusionOk="0">
                  <a:moveTo>
                    <a:pt x="3034" y="0"/>
                  </a:moveTo>
                  <a:cubicBezTo>
                    <a:pt x="3014" y="0"/>
                    <a:pt x="2994" y="8"/>
                    <a:pt x="2980" y="27"/>
                  </a:cubicBezTo>
                  <a:cubicBezTo>
                    <a:pt x="2210" y="1097"/>
                    <a:pt x="1124" y="1884"/>
                    <a:pt x="61" y="2646"/>
                  </a:cubicBezTo>
                  <a:cubicBezTo>
                    <a:pt x="1" y="2686"/>
                    <a:pt x="41" y="2771"/>
                    <a:pt x="89" y="2771"/>
                  </a:cubicBezTo>
                  <a:cubicBezTo>
                    <a:pt x="98" y="2771"/>
                    <a:pt x="108" y="2768"/>
                    <a:pt x="118" y="2760"/>
                  </a:cubicBezTo>
                  <a:cubicBezTo>
                    <a:pt x="1205" y="1981"/>
                    <a:pt x="2307" y="1187"/>
                    <a:pt x="3094" y="92"/>
                  </a:cubicBezTo>
                  <a:cubicBezTo>
                    <a:pt x="3128" y="46"/>
                    <a:pt x="3081" y="0"/>
                    <a:pt x="3034" y="0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8"/>
            <p:cNvSpPr/>
            <p:nvPr/>
          </p:nvSpPr>
          <p:spPr>
            <a:xfrm>
              <a:off x="2016725" y="2821413"/>
              <a:ext cx="21375" cy="17450"/>
            </a:xfrm>
            <a:custGeom>
              <a:avLst/>
              <a:gdLst/>
              <a:ahLst/>
              <a:cxnLst/>
              <a:rect l="l" t="t" r="r" b="b"/>
              <a:pathLst>
                <a:path w="855" h="698" extrusionOk="0">
                  <a:moveTo>
                    <a:pt x="69" y="0"/>
                  </a:moveTo>
                  <a:cubicBezTo>
                    <a:pt x="53" y="0"/>
                    <a:pt x="37" y="6"/>
                    <a:pt x="25" y="19"/>
                  </a:cubicBezTo>
                  <a:cubicBezTo>
                    <a:pt x="1" y="43"/>
                    <a:pt x="1" y="84"/>
                    <a:pt x="25" y="108"/>
                  </a:cubicBezTo>
                  <a:cubicBezTo>
                    <a:pt x="260" y="294"/>
                    <a:pt x="487" y="481"/>
                    <a:pt x="714" y="683"/>
                  </a:cubicBezTo>
                  <a:cubicBezTo>
                    <a:pt x="727" y="693"/>
                    <a:pt x="741" y="698"/>
                    <a:pt x="755" y="698"/>
                  </a:cubicBezTo>
                  <a:cubicBezTo>
                    <a:pt x="809" y="698"/>
                    <a:pt x="855" y="633"/>
                    <a:pt x="803" y="594"/>
                  </a:cubicBezTo>
                  <a:cubicBezTo>
                    <a:pt x="576" y="400"/>
                    <a:pt x="349" y="205"/>
                    <a:pt x="114" y="19"/>
                  </a:cubicBezTo>
                  <a:cubicBezTo>
                    <a:pt x="102" y="6"/>
                    <a:pt x="86" y="0"/>
                    <a:pt x="69" y="0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8"/>
            <p:cNvSpPr/>
            <p:nvPr/>
          </p:nvSpPr>
          <p:spPr>
            <a:xfrm>
              <a:off x="2020250" y="2812938"/>
              <a:ext cx="28250" cy="17550"/>
            </a:xfrm>
            <a:custGeom>
              <a:avLst/>
              <a:gdLst/>
              <a:ahLst/>
              <a:cxnLst/>
              <a:rect l="l" t="t" r="r" b="b"/>
              <a:pathLst>
                <a:path w="1130" h="702" extrusionOk="0">
                  <a:moveTo>
                    <a:pt x="91" y="0"/>
                  </a:moveTo>
                  <a:cubicBezTo>
                    <a:pt x="38" y="0"/>
                    <a:pt x="0" y="87"/>
                    <a:pt x="62" y="114"/>
                  </a:cubicBezTo>
                  <a:cubicBezTo>
                    <a:pt x="387" y="293"/>
                    <a:pt x="703" y="487"/>
                    <a:pt x="1011" y="690"/>
                  </a:cubicBezTo>
                  <a:cubicBezTo>
                    <a:pt x="1022" y="698"/>
                    <a:pt x="1033" y="702"/>
                    <a:pt x="1044" y="702"/>
                  </a:cubicBezTo>
                  <a:cubicBezTo>
                    <a:pt x="1094" y="702"/>
                    <a:pt x="1129" y="618"/>
                    <a:pt x="1076" y="585"/>
                  </a:cubicBezTo>
                  <a:cubicBezTo>
                    <a:pt x="768" y="382"/>
                    <a:pt x="451" y="187"/>
                    <a:pt x="119" y="9"/>
                  </a:cubicBezTo>
                  <a:cubicBezTo>
                    <a:pt x="109" y="3"/>
                    <a:pt x="100" y="0"/>
                    <a:pt x="91" y="0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8"/>
            <p:cNvSpPr/>
            <p:nvPr/>
          </p:nvSpPr>
          <p:spPr>
            <a:xfrm>
              <a:off x="2119525" y="2677663"/>
              <a:ext cx="34975" cy="20750"/>
            </a:xfrm>
            <a:custGeom>
              <a:avLst/>
              <a:gdLst/>
              <a:ahLst/>
              <a:cxnLst/>
              <a:rect l="l" t="t" r="r" b="b"/>
              <a:pathLst>
                <a:path w="1399" h="830" extrusionOk="0">
                  <a:moveTo>
                    <a:pt x="1313" y="0"/>
                  </a:moveTo>
                  <a:cubicBezTo>
                    <a:pt x="1302" y="0"/>
                    <a:pt x="1291" y="4"/>
                    <a:pt x="1280" y="12"/>
                  </a:cubicBezTo>
                  <a:lnTo>
                    <a:pt x="1280" y="4"/>
                  </a:lnTo>
                  <a:cubicBezTo>
                    <a:pt x="891" y="263"/>
                    <a:pt x="486" y="507"/>
                    <a:pt x="64" y="718"/>
                  </a:cubicBezTo>
                  <a:cubicBezTo>
                    <a:pt x="1" y="746"/>
                    <a:pt x="41" y="829"/>
                    <a:pt x="101" y="829"/>
                  </a:cubicBezTo>
                  <a:cubicBezTo>
                    <a:pt x="110" y="829"/>
                    <a:pt x="119" y="827"/>
                    <a:pt x="129" y="823"/>
                  </a:cubicBezTo>
                  <a:cubicBezTo>
                    <a:pt x="551" y="612"/>
                    <a:pt x="956" y="377"/>
                    <a:pt x="1345" y="118"/>
                  </a:cubicBezTo>
                  <a:cubicBezTo>
                    <a:pt x="1399" y="84"/>
                    <a:pt x="1363" y="0"/>
                    <a:pt x="1313" y="0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8"/>
            <p:cNvSpPr/>
            <p:nvPr/>
          </p:nvSpPr>
          <p:spPr>
            <a:xfrm>
              <a:off x="2119925" y="2690688"/>
              <a:ext cx="35800" cy="20675"/>
            </a:xfrm>
            <a:custGeom>
              <a:avLst/>
              <a:gdLst/>
              <a:ahLst/>
              <a:cxnLst/>
              <a:rect l="l" t="t" r="r" b="b"/>
              <a:pathLst>
                <a:path w="1432" h="827" extrusionOk="0">
                  <a:moveTo>
                    <a:pt x="1335" y="1"/>
                  </a:moveTo>
                  <a:cubicBezTo>
                    <a:pt x="1325" y="1"/>
                    <a:pt x="1315" y="4"/>
                    <a:pt x="1305" y="10"/>
                  </a:cubicBezTo>
                  <a:cubicBezTo>
                    <a:pt x="899" y="261"/>
                    <a:pt x="486" y="488"/>
                    <a:pt x="64" y="707"/>
                  </a:cubicBezTo>
                  <a:cubicBezTo>
                    <a:pt x="1" y="743"/>
                    <a:pt x="42" y="827"/>
                    <a:pt x="101" y="827"/>
                  </a:cubicBezTo>
                  <a:cubicBezTo>
                    <a:pt x="110" y="827"/>
                    <a:pt x="120" y="825"/>
                    <a:pt x="129" y="821"/>
                  </a:cubicBezTo>
                  <a:cubicBezTo>
                    <a:pt x="551" y="602"/>
                    <a:pt x="964" y="367"/>
                    <a:pt x="1370" y="124"/>
                  </a:cubicBezTo>
                  <a:cubicBezTo>
                    <a:pt x="1431" y="82"/>
                    <a:pt x="1389" y="1"/>
                    <a:pt x="1335" y="1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8"/>
            <p:cNvSpPr/>
            <p:nvPr/>
          </p:nvSpPr>
          <p:spPr>
            <a:xfrm>
              <a:off x="2142100" y="2644413"/>
              <a:ext cx="15125" cy="89825"/>
            </a:xfrm>
            <a:custGeom>
              <a:avLst/>
              <a:gdLst/>
              <a:ahLst/>
              <a:cxnLst/>
              <a:rect l="l" t="t" r="r" b="b"/>
              <a:pathLst>
                <a:path w="605" h="3593" extrusionOk="0">
                  <a:moveTo>
                    <a:pt x="543" y="0"/>
                  </a:moveTo>
                  <a:cubicBezTo>
                    <a:pt x="513" y="0"/>
                    <a:pt x="483" y="21"/>
                    <a:pt x="483" y="61"/>
                  </a:cubicBezTo>
                  <a:cubicBezTo>
                    <a:pt x="450" y="645"/>
                    <a:pt x="410" y="1229"/>
                    <a:pt x="345" y="1820"/>
                  </a:cubicBezTo>
                  <a:cubicBezTo>
                    <a:pt x="320" y="2104"/>
                    <a:pt x="280" y="2396"/>
                    <a:pt x="247" y="2680"/>
                  </a:cubicBezTo>
                  <a:cubicBezTo>
                    <a:pt x="207" y="2972"/>
                    <a:pt x="191" y="3264"/>
                    <a:pt x="29" y="3499"/>
                  </a:cubicBezTo>
                  <a:cubicBezTo>
                    <a:pt x="1" y="3549"/>
                    <a:pt x="42" y="3592"/>
                    <a:pt x="87" y="3592"/>
                  </a:cubicBezTo>
                  <a:cubicBezTo>
                    <a:pt x="107" y="3592"/>
                    <a:pt x="127" y="3584"/>
                    <a:pt x="142" y="3564"/>
                  </a:cubicBezTo>
                  <a:cubicBezTo>
                    <a:pt x="288" y="3345"/>
                    <a:pt x="320" y="3077"/>
                    <a:pt x="353" y="2826"/>
                  </a:cubicBezTo>
                  <a:cubicBezTo>
                    <a:pt x="393" y="2518"/>
                    <a:pt x="434" y="2218"/>
                    <a:pt x="466" y="1918"/>
                  </a:cubicBezTo>
                  <a:cubicBezTo>
                    <a:pt x="531" y="1302"/>
                    <a:pt x="580" y="677"/>
                    <a:pt x="604" y="61"/>
                  </a:cubicBezTo>
                  <a:cubicBezTo>
                    <a:pt x="604" y="21"/>
                    <a:pt x="574" y="0"/>
                    <a:pt x="543" y="0"/>
                  </a:cubicBezTo>
                  <a:close/>
                </a:path>
              </a:pathLst>
            </a:custGeom>
            <a:solidFill>
              <a:srgbClr val="292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8"/>
            <p:cNvSpPr/>
            <p:nvPr/>
          </p:nvSpPr>
          <p:spPr>
            <a:xfrm>
              <a:off x="2154350" y="1725888"/>
              <a:ext cx="63675" cy="73400"/>
            </a:xfrm>
            <a:custGeom>
              <a:avLst/>
              <a:gdLst/>
              <a:ahLst/>
              <a:cxnLst/>
              <a:rect l="l" t="t" r="r" b="b"/>
              <a:pathLst>
                <a:path w="2547" h="2936" extrusionOk="0">
                  <a:moveTo>
                    <a:pt x="1274" y="1"/>
                  </a:moveTo>
                  <a:cubicBezTo>
                    <a:pt x="568" y="1"/>
                    <a:pt x="1" y="658"/>
                    <a:pt x="1" y="1469"/>
                  </a:cubicBezTo>
                  <a:cubicBezTo>
                    <a:pt x="1" y="2279"/>
                    <a:pt x="568" y="2936"/>
                    <a:pt x="1274" y="2936"/>
                  </a:cubicBezTo>
                  <a:cubicBezTo>
                    <a:pt x="1979" y="2936"/>
                    <a:pt x="2547" y="2279"/>
                    <a:pt x="2547" y="1469"/>
                  </a:cubicBezTo>
                  <a:cubicBezTo>
                    <a:pt x="2547" y="658"/>
                    <a:pt x="1979" y="1"/>
                    <a:pt x="1274" y="1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8"/>
            <p:cNvSpPr/>
            <p:nvPr/>
          </p:nvSpPr>
          <p:spPr>
            <a:xfrm>
              <a:off x="2169750" y="1799913"/>
              <a:ext cx="15850" cy="17625"/>
            </a:xfrm>
            <a:custGeom>
              <a:avLst/>
              <a:gdLst/>
              <a:ahLst/>
              <a:cxnLst/>
              <a:rect l="l" t="t" r="r" b="b"/>
              <a:pathLst>
                <a:path w="634" h="705" extrusionOk="0">
                  <a:moveTo>
                    <a:pt x="302" y="0"/>
                  </a:moveTo>
                  <a:cubicBezTo>
                    <a:pt x="162" y="0"/>
                    <a:pt x="66" y="137"/>
                    <a:pt x="66" y="137"/>
                  </a:cubicBezTo>
                  <a:cubicBezTo>
                    <a:pt x="1" y="332"/>
                    <a:pt x="17" y="534"/>
                    <a:pt x="123" y="705"/>
                  </a:cubicBezTo>
                  <a:cubicBezTo>
                    <a:pt x="617" y="624"/>
                    <a:pt x="633" y="186"/>
                    <a:pt x="455" y="56"/>
                  </a:cubicBezTo>
                  <a:cubicBezTo>
                    <a:pt x="400" y="16"/>
                    <a:pt x="349" y="0"/>
                    <a:pt x="302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2" name="Google Shape;2242;p58"/>
          <p:cNvGrpSpPr/>
          <p:nvPr/>
        </p:nvGrpSpPr>
        <p:grpSpPr>
          <a:xfrm>
            <a:off x="4731626" y="1601536"/>
            <a:ext cx="674472" cy="930492"/>
            <a:chOff x="4731626" y="1601536"/>
            <a:chExt cx="674472" cy="930492"/>
          </a:xfrm>
        </p:grpSpPr>
        <p:sp>
          <p:nvSpPr>
            <p:cNvPr id="2243" name="Google Shape;2243;p58"/>
            <p:cNvSpPr/>
            <p:nvPr/>
          </p:nvSpPr>
          <p:spPr>
            <a:xfrm>
              <a:off x="4731626" y="1971233"/>
              <a:ext cx="414980" cy="560795"/>
            </a:xfrm>
            <a:custGeom>
              <a:avLst/>
              <a:gdLst/>
              <a:ahLst/>
              <a:cxnLst/>
              <a:rect l="l" t="t" r="r" b="b"/>
              <a:pathLst>
                <a:path w="22389" h="30256" extrusionOk="0">
                  <a:moveTo>
                    <a:pt x="11264" y="0"/>
                  </a:moveTo>
                  <a:lnTo>
                    <a:pt x="0" y="25317"/>
                  </a:lnTo>
                  <a:lnTo>
                    <a:pt x="0" y="25317"/>
                  </a:lnTo>
                  <a:lnTo>
                    <a:pt x="8041" y="22232"/>
                  </a:lnTo>
                  <a:lnTo>
                    <a:pt x="11108" y="30255"/>
                  </a:lnTo>
                  <a:lnTo>
                    <a:pt x="22388" y="4956"/>
                  </a:lnTo>
                  <a:lnTo>
                    <a:pt x="11264" y="0"/>
                  </a:lnTo>
                  <a:close/>
                </a:path>
              </a:pathLst>
            </a:custGeom>
            <a:solidFill>
              <a:srgbClr val="CD2E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8"/>
            <p:cNvSpPr/>
            <p:nvPr/>
          </p:nvSpPr>
          <p:spPr>
            <a:xfrm>
              <a:off x="4991118" y="1971233"/>
              <a:ext cx="414980" cy="560795"/>
            </a:xfrm>
            <a:custGeom>
              <a:avLst/>
              <a:gdLst/>
              <a:ahLst/>
              <a:cxnLst/>
              <a:rect l="l" t="t" r="r" b="b"/>
              <a:pathLst>
                <a:path w="22389" h="30256" extrusionOk="0">
                  <a:moveTo>
                    <a:pt x="11108" y="0"/>
                  </a:moveTo>
                  <a:lnTo>
                    <a:pt x="1" y="4956"/>
                  </a:lnTo>
                  <a:lnTo>
                    <a:pt x="11264" y="30255"/>
                  </a:lnTo>
                  <a:lnTo>
                    <a:pt x="14348" y="22232"/>
                  </a:lnTo>
                  <a:lnTo>
                    <a:pt x="22389" y="25317"/>
                  </a:lnTo>
                  <a:lnTo>
                    <a:pt x="22389" y="25317"/>
                  </a:lnTo>
                  <a:lnTo>
                    <a:pt x="11108" y="0"/>
                  </a:lnTo>
                  <a:close/>
                </a:path>
              </a:pathLst>
            </a:custGeom>
            <a:solidFill>
              <a:srgbClr val="CD2E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8"/>
            <p:cNvSpPr/>
            <p:nvPr/>
          </p:nvSpPr>
          <p:spPr>
            <a:xfrm>
              <a:off x="4733869" y="1601536"/>
              <a:ext cx="670003" cy="669744"/>
            </a:xfrm>
            <a:custGeom>
              <a:avLst/>
              <a:gdLst/>
              <a:ahLst/>
              <a:cxnLst/>
              <a:rect l="l" t="t" r="r" b="b"/>
              <a:pathLst>
                <a:path w="36148" h="36134" extrusionOk="0">
                  <a:moveTo>
                    <a:pt x="18008" y="0"/>
                  </a:moveTo>
                  <a:cubicBezTo>
                    <a:pt x="17275" y="0"/>
                    <a:pt x="16543" y="243"/>
                    <a:pt x="15943" y="730"/>
                  </a:cubicBezTo>
                  <a:cubicBezTo>
                    <a:pt x="15891" y="765"/>
                    <a:pt x="15856" y="800"/>
                    <a:pt x="15804" y="834"/>
                  </a:cubicBezTo>
                  <a:cubicBezTo>
                    <a:pt x="15213" y="1315"/>
                    <a:pt x="14481" y="1568"/>
                    <a:pt x="13740" y="1568"/>
                  </a:cubicBezTo>
                  <a:cubicBezTo>
                    <a:pt x="13439" y="1568"/>
                    <a:pt x="13136" y="1526"/>
                    <a:pt x="12841" y="1441"/>
                  </a:cubicBezTo>
                  <a:cubicBezTo>
                    <a:pt x="12772" y="1423"/>
                    <a:pt x="12720" y="1406"/>
                    <a:pt x="12650" y="1389"/>
                  </a:cubicBezTo>
                  <a:cubicBezTo>
                    <a:pt x="12357" y="1308"/>
                    <a:pt x="12061" y="1269"/>
                    <a:pt x="11767" y="1269"/>
                  </a:cubicBezTo>
                  <a:cubicBezTo>
                    <a:pt x="10551" y="1269"/>
                    <a:pt x="9393" y="1939"/>
                    <a:pt x="8821" y="3070"/>
                  </a:cubicBezTo>
                  <a:lnTo>
                    <a:pt x="8804" y="3122"/>
                  </a:lnTo>
                  <a:cubicBezTo>
                    <a:pt x="8318" y="4075"/>
                    <a:pt x="7400" y="4750"/>
                    <a:pt x="6326" y="4906"/>
                  </a:cubicBezTo>
                  <a:cubicBezTo>
                    <a:pt x="6274" y="4924"/>
                    <a:pt x="6222" y="4924"/>
                    <a:pt x="6170" y="4941"/>
                  </a:cubicBezTo>
                  <a:cubicBezTo>
                    <a:pt x="4593" y="5184"/>
                    <a:pt x="3432" y="6518"/>
                    <a:pt x="3380" y="8112"/>
                  </a:cubicBezTo>
                  <a:cubicBezTo>
                    <a:pt x="3380" y="8233"/>
                    <a:pt x="3380" y="8372"/>
                    <a:pt x="3362" y="8511"/>
                  </a:cubicBezTo>
                  <a:cubicBezTo>
                    <a:pt x="3362" y="9498"/>
                    <a:pt x="2929" y="10451"/>
                    <a:pt x="2149" y="11058"/>
                  </a:cubicBezTo>
                  <a:cubicBezTo>
                    <a:pt x="1855" y="11283"/>
                    <a:pt x="1578" y="11508"/>
                    <a:pt x="1318" y="11751"/>
                  </a:cubicBezTo>
                  <a:cubicBezTo>
                    <a:pt x="313" y="12652"/>
                    <a:pt x="1" y="14073"/>
                    <a:pt x="434" y="15355"/>
                  </a:cubicBezTo>
                  <a:cubicBezTo>
                    <a:pt x="503" y="15529"/>
                    <a:pt x="555" y="15702"/>
                    <a:pt x="625" y="15875"/>
                  </a:cubicBezTo>
                  <a:cubicBezTo>
                    <a:pt x="746" y="16187"/>
                    <a:pt x="867" y="16482"/>
                    <a:pt x="989" y="16794"/>
                  </a:cubicBezTo>
                  <a:cubicBezTo>
                    <a:pt x="1335" y="17608"/>
                    <a:pt x="1335" y="18526"/>
                    <a:pt x="989" y="19341"/>
                  </a:cubicBezTo>
                  <a:cubicBezTo>
                    <a:pt x="867" y="19653"/>
                    <a:pt x="746" y="19947"/>
                    <a:pt x="625" y="20259"/>
                  </a:cubicBezTo>
                  <a:cubicBezTo>
                    <a:pt x="555" y="20432"/>
                    <a:pt x="503" y="20606"/>
                    <a:pt x="434" y="20779"/>
                  </a:cubicBezTo>
                  <a:cubicBezTo>
                    <a:pt x="1" y="22044"/>
                    <a:pt x="313" y="23465"/>
                    <a:pt x="1318" y="24366"/>
                  </a:cubicBezTo>
                  <a:cubicBezTo>
                    <a:pt x="1578" y="24626"/>
                    <a:pt x="1855" y="24851"/>
                    <a:pt x="2149" y="25076"/>
                  </a:cubicBezTo>
                  <a:cubicBezTo>
                    <a:pt x="2929" y="25683"/>
                    <a:pt x="3362" y="26636"/>
                    <a:pt x="3362" y="27624"/>
                  </a:cubicBezTo>
                  <a:cubicBezTo>
                    <a:pt x="3380" y="27762"/>
                    <a:pt x="3380" y="27901"/>
                    <a:pt x="3380" y="28022"/>
                  </a:cubicBezTo>
                  <a:cubicBezTo>
                    <a:pt x="3432" y="29616"/>
                    <a:pt x="4593" y="30951"/>
                    <a:pt x="6170" y="31193"/>
                  </a:cubicBezTo>
                  <a:cubicBezTo>
                    <a:pt x="6222" y="31211"/>
                    <a:pt x="6274" y="31211"/>
                    <a:pt x="6326" y="31228"/>
                  </a:cubicBezTo>
                  <a:cubicBezTo>
                    <a:pt x="7400" y="31384"/>
                    <a:pt x="8318" y="32060"/>
                    <a:pt x="8804" y="33013"/>
                  </a:cubicBezTo>
                  <a:lnTo>
                    <a:pt x="8821" y="33047"/>
                  </a:lnTo>
                  <a:cubicBezTo>
                    <a:pt x="9395" y="34182"/>
                    <a:pt x="10558" y="34864"/>
                    <a:pt x="11779" y="34864"/>
                  </a:cubicBezTo>
                  <a:cubicBezTo>
                    <a:pt x="12069" y="34864"/>
                    <a:pt x="12361" y="34825"/>
                    <a:pt x="12650" y="34746"/>
                  </a:cubicBezTo>
                  <a:cubicBezTo>
                    <a:pt x="12720" y="34728"/>
                    <a:pt x="12772" y="34711"/>
                    <a:pt x="12841" y="34694"/>
                  </a:cubicBezTo>
                  <a:cubicBezTo>
                    <a:pt x="13136" y="34608"/>
                    <a:pt x="13439" y="34567"/>
                    <a:pt x="13740" y="34567"/>
                  </a:cubicBezTo>
                  <a:cubicBezTo>
                    <a:pt x="14481" y="34567"/>
                    <a:pt x="15213" y="34819"/>
                    <a:pt x="15804" y="35300"/>
                  </a:cubicBezTo>
                  <a:cubicBezTo>
                    <a:pt x="15856" y="35335"/>
                    <a:pt x="15891" y="35369"/>
                    <a:pt x="15943" y="35404"/>
                  </a:cubicBezTo>
                  <a:cubicBezTo>
                    <a:pt x="16543" y="35891"/>
                    <a:pt x="17275" y="36134"/>
                    <a:pt x="18008" y="36134"/>
                  </a:cubicBezTo>
                  <a:cubicBezTo>
                    <a:pt x="18735" y="36134"/>
                    <a:pt x="19463" y="35896"/>
                    <a:pt x="20067" y="35421"/>
                  </a:cubicBezTo>
                  <a:cubicBezTo>
                    <a:pt x="20101" y="35387"/>
                    <a:pt x="20153" y="35352"/>
                    <a:pt x="20188" y="35317"/>
                  </a:cubicBezTo>
                  <a:cubicBezTo>
                    <a:pt x="20783" y="34856"/>
                    <a:pt x="21506" y="34607"/>
                    <a:pt x="22238" y="34607"/>
                  </a:cubicBezTo>
                  <a:cubicBezTo>
                    <a:pt x="22549" y="34607"/>
                    <a:pt x="22863" y="34652"/>
                    <a:pt x="23169" y="34746"/>
                  </a:cubicBezTo>
                  <a:cubicBezTo>
                    <a:pt x="23238" y="34763"/>
                    <a:pt x="23290" y="34780"/>
                    <a:pt x="23359" y="34798"/>
                  </a:cubicBezTo>
                  <a:cubicBezTo>
                    <a:pt x="23661" y="34884"/>
                    <a:pt x="23966" y="34926"/>
                    <a:pt x="24268" y="34926"/>
                  </a:cubicBezTo>
                  <a:cubicBezTo>
                    <a:pt x="25476" y="34926"/>
                    <a:pt x="26624" y="34260"/>
                    <a:pt x="27206" y="33151"/>
                  </a:cubicBezTo>
                  <a:lnTo>
                    <a:pt x="27223" y="33117"/>
                  </a:lnTo>
                  <a:cubicBezTo>
                    <a:pt x="27726" y="32164"/>
                    <a:pt x="28644" y="31488"/>
                    <a:pt x="29719" y="31349"/>
                  </a:cubicBezTo>
                  <a:cubicBezTo>
                    <a:pt x="29771" y="31332"/>
                    <a:pt x="29823" y="31332"/>
                    <a:pt x="29875" y="31315"/>
                  </a:cubicBezTo>
                  <a:cubicBezTo>
                    <a:pt x="31451" y="31089"/>
                    <a:pt x="32630" y="29772"/>
                    <a:pt x="32699" y="28178"/>
                  </a:cubicBezTo>
                  <a:cubicBezTo>
                    <a:pt x="32699" y="28074"/>
                    <a:pt x="32716" y="27953"/>
                    <a:pt x="32716" y="27832"/>
                  </a:cubicBezTo>
                  <a:cubicBezTo>
                    <a:pt x="32734" y="26827"/>
                    <a:pt x="33184" y="25856"/>
                    <a:pt x="33999" y="25250"/>
                  </a:cubicBezTo>
                  <a:cubicBezTo>
                    <a:pt x="34259" y="25042"/>
                    <a:pt x="34536" y="24816"/>
                    <a:pt x="34796" y="24591"/>
                  </a:cubicBezTo>
                  <a:cubicBezTo>
                    <a:pt x="35801" y="23707"/>
                    <a:pt x="36147" y="22287"/>
                    <a:pt x="35714" y="21004"/>
                  </a:cubicBezTo>
                  <a:cubicBezTo>
                    <a:pt x="35541" y="20450"/>
                    <a:pt x="35333" y="19913"/>
                    <a:pt x="35108" y="19375"/>
                  </a:cubicBezTo>
                  <a:cubicBezTo>
                    <a:pt x="34744" y="18544"/>
                    <a:pt x="34744" y="17591"/>
                    <a:pt x="35108" y="16759"/>
                  </a:cubicBezTo>
                  <a:cubicBezTo>
                    <a:pt x="35333" y="16222"/>
                    <a:pt x="35541" y="15685"/>
                    <a:pt x="35714" y="15130"/>
                  </a:cubicBezTo>
                  <a:cubicBezTo>
                    <a:pt x="36147" y="13848"/>
                    <a:pt x="35801" y="12427"/>
                    <a:pt x="34796" y="11543"/>
                  </a:cubicBezTo>
                  <a:cubicBezTo>
                    <a:pt x="34536" y="11300"/>
                    <a:pt x="34259" y="11093"/>
                    <a:pt x="33999" y="10885"/>
                  </a:cubicBezTo>
                  <a:cubicBezTo>
                    <a:pt x="33184" y="10278"/>
                    <a:pt x="32734" y="9308"/>
                    <a:pt x="32716" y="8303"/>
                  </a:cubicBezTo>
                  <a:cubicBezTo>
                    <a:pt x="32716" y="8181"/>
                    <a:pt x="32699" y="8060"/>
                    <a:pt x="32699" y="7956"/>
                  </a:cubicBezTo>
                  <a:cubicBezTo>
                    <a:pt x="32630" y="6362"/>
                    <a:pt x="31451" y="5045"/>
                    <a:pt x="29875" y="4802"/>
                  </a:cubicBezTo>
                  <a:cubicBezTo>
                    <a:pt x="29823" y="4802"/>
                    <a:pt x="29771" y="4785"/>
                    <a:pt x="29719" y="4785"/>
                  </a:cubicBezTo>
                  <a:cubicBezTo>
                    <a:pt x="28644" y="4646"/>
                    <a:pt x="27726" y="3971"/>
                    <a:pt x="27223" y="3018"/>
                  </a:cubicBezTo>
                  <a:lnTo>
                    <a:pt x="27206" y="2983"/>
                  </a:lnTo>
                  <a:cubicBezTo>
                    <a:pt x="26625" y="1863"/>
                    <a:pt x="25483" y="1207"/>
                    <a:pt x="24279" y="1207"/>
                  </a:cubicBezTo>
                  <a:cubicBezTo>
                    <a:pt x="23974" y="1207"/>
                    <a:pt x="23664" y="1249"/>
                    <a:pt x="23359" y="1337"/>
                  </a:cubicBezTo>
                  <a:cubicBezTo>
                    <a:pt x="23290" y="1354"/>
                    <a:pt x="23238" y="1371"/>
                    <a:pt x="23169" y="1389"/>
                  </a:cubicBezTo>
                  <a:cubicBezTo>
                    <a:pt x="22863" y="1482"/>
                    <a:pt x="22549" y="1527"/>
                    <a:pt x="22238" y="1527"/>
                  </a:cubicBezTo>
                  <a:cubicBezTo>
                    <a:pt x="21506" y="1527"/>
                    <a:pt x="20783" y="1279"/>
                    <a:pt x="20188" y="817"/>
                  </a:cubicBezTo>
                  <a:cubicBezTo>
                    <a:pt x="20153" y="782"/>
                    <a:pt x="20101" y="748"/>
                    <a:pt x="20067" y="713"/>
                  </a:cubicBezTo>
                  <a:cubicBezTo>
                    <a:pt x="19463" y="239"/>
                    <a:pt x="18735" y="0"/>
                    <a:pt x="18008" y="0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8"/>
            <p:cNvSpPr/>
            <p:nvPr/>
          </p:nvSpPr>
          <p:spPr>
            <a:xfrm>
              <a:off x="5088754" y="1697394"/>
              <a:ext cx="39202" cy="29156"/>
            </a:xfrm>
            <a:custGeom>
              <a:avLst/>
              <a:gdLst/>
              <a:ahLst/>
              <a:cxnLst/>
              <a:rect l="l" t="t" r="r" b="b"/>
              <a:pathLst>
                <a:path w="2115" h="1573" extrusionOk="0">
                  <a:moveTo>
                    <a:pt x="1705" y="1"/>
                  </a:moveTo>
                  <a:cubicBezTo>
                    <a:pt x="1363" y="1"/>
                    <a:pt x="1019" y="96"/>
                    <a:pt x="711" y="306"/>
                  </a:cubicBezTo>
                  <a:cubicBezTo>
                    <a:pt x="295" y="601"/>
                    <a:pt x="52" y="1051"/>
                    <a:pt x="0" y="1519"/>
                  </a:cubicBezTo>
                  <a:cubicBezTo>
                    <a:pt x="132" y="1555"/>
                    <a:pt x="268" y="1572"/>
                    <a:pt x="405" y="1572"/>
                  </a:cubicBezTo>
                  <a:cubicBezTo>
                    <a:pt x="738" y="1572"/>
                    <a:pt x="1080" y="1468"/>
                    <a:pt x="1387" y="1259"/>
                  </a:cubicBezTo>
                  <a:cubicBezTo>
                    <a:pt x="1803" y="965"/>
                    <a:pt x="2045" y="514"/>
                    <a:pt x="2114" y="46"/>
                  </a:cubicBezTo>
                  <a:cubicBezTo>
                    <a:pt x="1980" y="16"/>
                    <a:pt x="1842" y="1"/>
                    <a:pt x="17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8"/>
            <p:cNvSpPr/>
            <p:nvPr/>
          </p:nvSpPr>
          <p:spPr>
            <a:xfrm>
              <a:off x="5098392" y="1659065"/>
              <a:ext cx="31491" cy="39202"/>
            </a:xfrm>
            <a:custGeom>
              <a:avLst/>
              <a:gdLst/>
              <a:ahLst/>
              <a:cxnLst/>
              <a:rect l="l" t="t" r="r" b="b"/>
              <a:pathLst>
                <a:path w="1699" h="2115" extrusionOk="0">
                  <a:moveTo>
                    <a:pt x="104" y="0"/>
                  </a:moveTo>
                  <a:cubicBezTo>
                    <a:pt x="0" y="451"/>
                    <a:pt x="87" y="971"/>
                    <a:pt x="381" y="1386"/>
                  </a:cubicBezTo>
                  <a:cubicBezTo>
                    <a:pt x="676" y="1802"/>
                    <a:pt x="1109" y="2045"/>
                    <a:pt x="1594" y="2114"/>
                  </a:cubicBezTo>
                  <a:cubicBezTo>
                    <a:pt x="1698" y="1646"/>
                    <a:pt x="1612" y="1144"/>
                    <a:pt x="1317" y="728"/>
                  </a:cubicBezTo>
                  <a:cubicBezTo>
                    <a:pt x="1023" y="295"/>
                    <a:pt x="572" y="52"/>
                    <a:pt x="1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8"/>
            <p:cNvSpPr/>
            <p:nvPr/>
          </p:nvSpPr>
          <p:spPr>
            <a:xfrm>
              <a:off x="5007817" y="2174513"/>
              <a:ext cx="31491" cy="39220"/>
            </a:xfrm>
            <a:custGeom>
              <a:avLst/>
              <a:gdLst/>
              <a:ahLst/>
              <a:cxnLst/>
              <a:rect l="l" t="t" r="r" b="b"/>
              <a:pathLst>
                <a:path w="1699" h="2116" extrusionOk="0">
                  <a:moveTo>
                    <a:pt x="105" y="1"/>
                  </a:moveTo>
                  <a:cubicBezTo>
                    <a:pt x="1" y="469"/>
                    <a:pt x="70" y="971"/>
                    <a:pt x="365" y="1387"/>
                  </a:cubicBezTo>
                  <a:cubicBezTo>
                    <a:pt x="659" y="1820"/>
                    <a:pt x="1110" y="2063"/>
                    <a:pt x="1595" y="2115"/>
                  </a:cubicBezTo>
                  <a:cubicBezTo>
                    <a:pt x="1699" y="1647"/>
                    <a:pt x="1612" y="1145"/>
                    <a:pt x="1318" y="729"/>
                  </a:cubicBezTo>
                  <a:cubicBezTo>
                    <a:pt x="1023" y="313"/>
                    <a:pt x="573" y="53"/>
                    <a:pt x="1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8"/>
            <p:cNvSpPr/>
            <p:nvPr/>
          </p:nvSpPr>
          <p:spPr>
            <a:xfrm>
              <a:off x="5009745" y="2146119"/>
              <a:ext cx="39202" cy="29211"/>
            </a:xfrm>
            <a:custGeom>
              <a:avLst/>
              <a:gdLst/>
              <a:ahLst/>
              <a:cxnLst/>
              <a:rect l="l" t="t" r="r" b="b"/>
              <a:pathLst>
                <a:path w="2115" h="1576" extrusionOk="0">
                  <a:moveTo>
                    <a:pt x="1731" y="1"/>
                  </a:moveTo>
                  <a:cubicBezTo>
                    <a:pt x="1382" y="1"/>
                    <a:pt x="1032" y="105"/>
                    <a:pt x="728" y="320"/>
                  </a:cubicBezTo>
                  <a:cubicBezTo>
                    <a:pt x="313" y="615"/>
                    <a:pt x="53" y="1065"/>
                    <a:pt x="1" y="1533"/>
                  </a:cubicBezTo>
                  <a:cubicBezTo>
                    <a:pt x="127" y="1561"/>
                    <a:pt x="255" y="1575"/>
                    <a:pt x="384" y="1575"/>
                  </a:cubicBezTo>
                  <a:cubicBezTo>
                    <a:pt x="733" y="1575"/>
                    <a:pt x="1083" y="1471"/>
                    <a:pt x="1387" y="1256"/>
                  </a:cubicBezTo>
                  <a:cubicBezTo>
                    <a:pt x="1820" y="978"/>
                    <a:pt x="2063" y="528"/>
                    <a:pt x="2115" y="43"/>
                  </a:cubicBezTo>
                  <a:cubicBezTo>
                    <a:pt x="1989" y="15"/>
                    <a:pt x="1860" y="1"/>
                    <a:pt x="1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8"/>
            <p:cNvSpPr/>
            <p:nvPr/>
          </p:nvSpPr>
          <p:spPr>
            <a:xfrm>
              <a:off x="5124729" y="1709441"/>
              <a:ext cx="43372" cy="25467"/>
            </a:xfrm>
            <a:custGeom>
              <a:avLst/>
              <a:gdLst/>
              <a:ahLst/>
              <a:cxnLst/>
              <a:rect l="l" t="t" r="r" b="b"/>
              <a:pathLst>
                <a:path w="2340" h="1374" extrusionOk="0">
                  <a:moveTo>
                    <a:pt x="1660" y="1"/>
                  </a:moveTo>
                  <a:cubicBezTo>
                    <a:pt x="1414" y="1"/>
                    <a:pt x="1166" y="52"/>
                    <a:pt x="936" y="159"/>
                  </a:cubicBezTo>
                  <a:cubicBezTo>
                    <a:pt x="468" y="384"/>
                    <a:pt x="139" y="783"/>
                    <a:pt x="0" y="1233"/>
                  </a:cubicBezTo>
                  <a:cubicBezTo>
                    <a:pt x="212" y="1326"/>
                    <a:pt x="445" y="1374"/>
                    <a:pt x="682" y="1374"/>
                  </a:cubicBezTo>
                  <a:cubicBezTo>
                    <a:pt x="929" y="1374"/>
                    <a:pt x="1182" y="1322"/>
                    <a:pt x="1421" y="1216"/>
                  </a:cubicBezTo>
                  <a:cubicBezTo>
                    <a:pt x="1889" y="990"/>
                    <a:pt x="2201" y="592"/>
                    <a:pt x="2339" y="141"/>
                  </a:cubicBezTo>
                  <a:cubicBezTo>
                    <a:pt x="2128" y="48"/>
                    <a:pt x="1895" y="1"/>
                    <a:pt x="16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8"/>
            <p:cNvSpPr/>
            <p:nvPr/>
          </p:nvSpPr>
          <p:spPr>
            <a:xfrm>
              <a:off x="5144319" y="1668703"/>
              <a:ext cx="27636" cy="43372"/>
            </a:xfrm>
            <a:custGeom>
              <a:avLst/>
              <a:gdLst/>
              <a:ahLst/>
              <a:cxnLst/>
              <a:rect l="l" t="t" r="r" b="b"/>
              <a:pathLst>
                <a:path w="1491" h="2340" extrusionOk="0">
                  <a:moveTo>
                    <a:pt x="191" y="0"/>
                  </a:moveTo>
                  <a:cubicBezTo>
                    <a:pt x="0" y="433"/>
                    <a:pt x="0" y="936"/>
                    <a:pt x="208" y="1404"/>
                  </a:cubicBezTo>
                  <a:cubicBezTo>
                    <a:pt x="433" y="1872"/>
                    <a:pt x="832" y="2201"/>
                    <a:pt x="1282" y="2339"/>
                  </a:cubicBezTo>
                  <a:cubicBezTo>
                    <a:pt x="1473" y="1889"/>
                    <a:pt x="1490" y="1386"/>
                    <a:pt x="1265" y="918"/>
                  </a:cubicBezTo>
                  <a:cubicBezTo>
                    <a:pt x="1057" y="451"/>
                    <a:pt x="659" y="139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8"/>
            <p:cNvSpPr/>
            <p:nvPr/>
          </p:nvSpPr>
          <p:spPr>
            <a:xfrm>
              <a:off x="4965746" y="2160706"/>
              <a:ext cx="27636" cy="43390"/>
            </a:xfrm>
            <a:custGeom>
              <a:avLst/>
              <a:gdLst/>
              <a:ahLst/>
              <a:cxnLst/>
              <a:rect l="l" t="t" r="r" b="b"/>
              <a:pathLst>
                <a:path w="1491" h="2341" extrusionOk="0">
                  <a:moveTo>
                    <a:pt x="191" y="1"/>
                  </a:moveTo>
                  <a:lnTo>
                    <a:pt x="191" y="1"/>
                  </a:lnTo>
                  <a:cubicBezTo>
                    <a:pt x="18" y="434"/>
                    <a:pt x="1" y="954"/>
                    <a:pt x="226" y="1422"/>
                  </a:cubicBezTo>
                  <a:cubicBezTo>
                    <a:pt x="434" y="1890"/>
                    <a:pt x="832" y="2202"/>
                    <a:pt x="1283" y="2340"/>
                  </a:cubicBezTo>
                  <a:cubicBezTo>
                    <a:pt x="1474" y="1907"/>
                    <a:pt x="1491" y="1387"/>
                    <a:pt x="1266" y="937"/>
                  </a:cubicBezTo>
                  <a:cubicBezTo>
                    <a:pt x="1058" y="469"/>
                    <a:pt x="659" y="140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8"/>
            <p:cNvSpPr/>
            <p:nvPr/>
          </p:nvSpPr>
          <p:spPr>
            <a:xfrm>
              <a:off x="4969601" y="2137872"/>
              <a:ext cx="43372" cy="25467"/>
            </a:xfrm>
            <a:custGeom>
              <a:avLst/>
              <a:gdLst/>
              <a:ahLst/>
              <a:cxnLst/>
              <a:rect l="l" t="t" r="r" b="b"/>
              <a:pathLst>
                <a:path w="2340" h="1374" extrusionOk="0">
                  <a:moveTo>
                    <a:pt x="1652" y="0"/>
                  </a:moveTo>
                  <a:cubicBezTo>
                    <a:pt x="1406" y="0"/>
                    <a:pt x="1158" y="52"/>
                    <a:pt x="919" y="159"/>
                  </a:cubicBezTo>
                  <a:cubicBezTo>
                    <a:pt x="451" y="384"/>
                    <a:pt x="122" y="782"/>
                    <a:pt x="1" y="1233"/>
                  </a:cubicBezTo>
                  <a:cubicBezTo>
                    <a:pt x="213" y="1326"/>
                    <a:pt x="441" y="1374"/>
                    <a:pt x="674" y="1374"/>
                  </a:cubicBezTo>
                  <a:cubicBezTo>
                    <a:pt x="917" y="1374"/>
                    <a:pt x="1165" y="1322"/>
                    <a:pt x="1404" y="1216"/>
                  </a:cubicBezTo>
                  <a:cubicBezTo>
                    <a:pt x="1872" y="990"/>
                    <a:pt x="2201" y="592"/>
                    <a:pt x="2340" y="141"/>
                  </a:cubicBezTo>
                  <a:cubicBezTo>
                    <a:pt x="2120" y="48"/>
                    <a:pt x="1887" y="0"/>
                    <a:pt x="16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8"/>
            <p:cNvSpPr/>
            <p:nvPr/>
          </p:nvSpPr>
          <p:spPr>
            <a:xfrm>
              <a:off x="5159090" y="1727289"/>
              <a:ext cx="46263" cy="23039"/>
            </a:xfrm>
            <a:custGeom>
              <a:avLst/>
              <a:gdLst/>
              <a:ahLst/>
              <a:cxnLst/>
              <a:rect l="l" t="t" r="r" b="b"/>
              <a:pathLst>
                <a:path w="2496" h="1243" extrusionOk="0">
                  <a:moveTo>
                    <a:pt x="1550" y="1"/>
                  </a:moveTo>
                  <a:cubicBezTo>
                    <a:pt x="1404" y="1"/>
                    <a:pt x="1256" y="20"/>
                    <a:pt x="1109" y="62"/>
                  </a:cubicBezTo>
                  <a:cubicBezTo>
                    <a:pt x="607" y="201"/>
                    <a:pt x="226" y="530"/>
                    <a:pt x="0" y="963"/>
                  </a:cubicBezTo>
                  <a:cubicBezTo>
                    <a:pt x="280" y="1145"/>
                    <a:pt x="610" y="1242"/>
                    <a:pt x="956" y="1242"/>
                  </a:cubicBezTo>
                  <a:cubicBezTo>
                    <a:pt x="1103" y="1242"/>
                    <a:pt x="1254" y="1225"/>
                    <a:pt x="1404" y="1188"/>
                  </a:cubicBezTo>
                  <a:cubicBezTo>
                    <a:pt x="1906" y="1050"/>
                    <a:pt x="2288" y="721"/>
                    <a:pt x="2496" y="287"/>
                  </a:cubicBezTo>
                  <a:cubicBezTo>
                    <a:pt x="2217" y="106"/>
                    <a:pt x="1889" y="1"/>
                    <a:pt x="15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8"/>
            <p:cNvSpPr/>
            <p:nvPr/>
          </p:nvSpPr>
          <p:spPr>
            <a:xfrm>
              <a:off x="5186391" y="1686366"/>
              <a:ext cx="25708" cy="46263"/>
            </a:xfrm>
            <a:custGeom>
              <a:avLst/>
              <a:gdLst/>
              <a:ahLst/>
              <a:cxnLst/>
              <a:rect l="l" t="t" r="r" b="b"/>
              <a:pathLst>
                <a:path w="1387" h="2496" extrusionOk="0">
                  <a:moveTo>
                    <a:pt x="364" y="0"/>
                  </a:moveTo>
                  <a:cubicBezTo>
                    <a:pt x="104" y="399"/>
                    <a:pt x="0" y="901"/>
                    <a:pt x="139" y="1404"/>
                  </a:cubicBezTo>
                  <a:cubicBezTo>
                    <a:pt x="277" y="1889"/>
                    <a:pt x="607" y="2287"/>
                    <a:pt x="1040" y="2495"/>
                  </a:cubicBezTo>
                  <a:cubicBezTo>
                    <a:pt x="1300" y="2097"/>
                    <a:pt x="1386" y="1594"/>
                    <a:pt x="1265" y="1092"/>
                  </a:cubicBezTo>
                  <a:cubicBezTo>
                    <a:pt x="1126" y="607"/>
                    <a:pt x="780" y="208"/>
                    <a:pt x="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8"/>
            <p:cNvSpPr/>
            <p:nvPr/>
          </p:nvSpPr>
          <p:spPr>
            <a:xfrm>
              <a:off x="4925601" y="2140151"/>
              <a:ext cx="25393" cy="46282"/>
            </a:xfrm>
            <a:custGeom>
              <a:avLst/>
              <a:gdLst/>
              <a:ahLst/>
              <a:cxnLst/>
              <a:rect l="l" t="t" r="r" b="b"/>
              <a:pathLst>
                <a:path w="1370" h="2497" extrusionOk="0">
                  <a:moveTo>
                    <a:pt x="347" y="1"/>
                  </a:moveTo>
                  <a:cubicBezTo>
                    <a:pt x="87" y="399"/>
                    <a:pt x="1" y="902"/>
                    <a:pt x="122" y="1404"/>
                  </a:cubicBezTo>
                  <a:cubicBezTo>
                    <a:pt x="261" y="1890"/>
                    <a:pt x="590" y="2288"/>
                    <a:pt x="1023" y="2496"/>
                  </a:cubicBezTo>
                  <a:cubicBezTo>
                    <a:pt x="1283" y="2098"/>
                    <a:pt x="1370" y="1595"/>
                    <a:pt x="1248" y="1093"/>
                  </a:cubicBezTo>
                  <a:cubicBezTo>
                    <a:pt x="1110" y="607"/>
                    <a:pt x="780" y="209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8"/>
            <p:cNvSpPr/>
            <p:nvPr/>
          </p:nvSpPr>
          <p:spPr>
            <a:xfrm>
              <a:off x="4932032" y="2122451"/>
              <a:ext cx="46263" cy="22909"/>
            </a:xfrm>
            <a:custGeom>
              <a:avLst/>
              <a:gdLst/>
              <a:ahLst/>
              <a:cxnLst/>
              <a:rect l="l" t="t" r="r" b="b"/>
              <a:pathLst>
                <a:path w="2496" h="1236" extrusionOk="0">
                  <a:moveTo>
                    <a:pt x="1546" y="1"/>
                  </a:moveTo>
                  <a:cubicBezTo>
                    <a:pt x="1401" y="1"/>
                    <a:pt x="1254" y="19"/>
                    <a:pt x="1109" y="55"/>
                  </a:cubicBezTo>
                  <a:cubicBezTo>
                    <a:pt x="607" y="193"/>
                    <a:pt x="226" y="523"/>
                    <a:pt x="0" y="956"/>
                  </a:cubicBezTo>
                  <a:cubicBezTo>
                    <a:pt x="280" y="1138"/>
                    <a:pt x="610" y="1235"/>
                    <a:pt x="956" y="1235"/>
                  </a:cubicBezTo>
                  <a:cubicBezTo>
                    <a:pt x="1103" y="1235"/>
                    <a:pt x="1254" y="1217"/>
                    <a:pt x="1404" y="1181"/>
                  </a:cubicBezTo>
                  <a:cubicBezTo>
                    <a:pt x="1906" y="1043"/>
                    <a:pt x="2288" y="713"/>
                    <a:pt x="2496" y="280"/>
                  </a:cubicBezTo>
                  <a:cubicBezTo>
                    <a:pt x="2216" y="98"/>
                    <a:pt x="1886" y="1"/>
                    <a:pt x="1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8"/>
            <p:cNvSpPr/>
            <p:nvPr/>
          </p:nvSpPr>
          <p:spPr>
            <a:xfrm>
              <a:off x="5190876" y="1750753"/>
              <a:ext cx="47876" cy="21538"/>
            </a:xfrm>
            <a:custGeom>
              <a:avLst/>
              <a:gdLst/>
              <a:ahLst/>
              <a:cxnLst/>
              <a:rect l="l" t="t" r="r" b="b"/>
              <a:pathLst>
                <a:path w="2583" h="1162" extrusionOk="0">
                  <a:moveTo>
                    <a:pt x="1413" y="1"/>
                  </a:moveTo>
                  <a:cubicBezTo>
                    <a:pt x="1358" y="1"/>
                    <a:pt x="1304" y="3"/>
                    <a:pt x="1248" y="9"/>
                  </a:cubicBezTo>
                  <a:cubicBezTo>
                    <a:pt x="729" y="61"/>
                    <a:pt x="295" y="321"/>
                    <a:pt x="1" y="702"/>
                  </a:cubicBezTo>
                  <a:cubicBezTo>
                    <a:pt x="307" y="993"/>
                    <a:pt x="720" y="1162"/>
                    <a:pt x="1159" y="1162"/>
                  </a:cubicBezTo>
                  <a:cubicBezTo>
                    <a:pt x="1217" y="1162"/>
                    <a:pt x="1276" y="1159"/>
                    <a:pt x="1335" y="1153"/>
                  </a:cubicBezTo>
                  <a:cubicBezTo>
                    <a:pt x="1855" y="1118"/>
                    <a:pt x="2288" y="858"/>
                    <a:pt x="2583" y="477"/>
                  </a:cubicBezTo>
                  <a:cubicBezTo>
                    <a:pt x="2274" y="184"/>
                    <a:pt x="1856" y="1"/>
                    <a:pt x="1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8"/>
            <p:cNvSpPr/>
            <p:nvPr/>
          </p:nvSpPr>
          <p:spPr>
            <a:xfrm>
              <a:off x="5225238" y="1711739"/>
              <a:ext cx="22835" cy="47542"/>
            </a:xfrm>
            <a:custGeom>
              <a:avLst/>
              <a:gdLst/>
              <a:ahLst/>
              <a:cxnLst/>
              <a:rect l="l" t="t" r="r" b="b"/>
              <a:pathLst>
                <a:path w="1232" h="2565" extrusionOk="0">
                  <a:moveTo>
                    <a:pt x="503" y="0"/>
                  </a:moveTo>
                  <a:cubicBezTo>
                    <a:pt x="174" y="347"/>
                    <a:pt x="1" y="832"/>
                    <a:pt x="36" y="1334"/>
                  </a:cubicBezTo>
                  <a:cubicBezTo>
                    <a:pt x="88" y="1854"/>
                    <a:pt x="347" y="2287"/>
                    <a:pt x="729" y="2565"/>
                  </a:cubicBezTo>
                  <a:cubicBezTo>
                    <a:pt x="1058" y="2218"/>
                    <a:pt x="1231" y="1750"/>
                    <a:pt x="1197" y="1230"/>
                  </a:cubicBezTo>
                  <a:cubicBezTo>
                    <a:pt x="1145" y="728"/>
                    <a:pt x="885" y="277"/>
                    <a:pt x="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8"/>
            <p:cNvSpPr/>
            <p:nvPr/>
          </p:nvSpPr>
          <p:spPr>
            <a:xfrm>
              <a:off x="4889312" y="2113184"/>
              <a:ext cx="23150" cy="47876"/>
            </a:xfrm>
            <a:custGeom>
              <a:avLst/>
              <a:gdLst/>
              <a:ahLst/>
              <a:cxnLst/>
              <a:rect l="l" t="t" r="r" b="b"/>
              <a:pathLst>
                <a:path w="1249" h="2583" extrusionOk="0">
                  <a:moveTo>
                    <a:pt x="520" y="0"/>
                  </a:moveTo>
                  <a:cubicBezTo>
                    <a:pt x="191" y="347"/>
                    <a:pt x="1" y="832"/>
                    <a:pt x="53" y="1352"/>
                  </a:cubicBezTo>
                  <a:cubicBezTo>
                    <a:pt x="105" y="1854"/>
                    <a:pt x="365" y="2288"/>
                    <a:pt x="746" y="2582"/>
                  </a:cubicBezTo>
                  <a:cubicBezTo>
                    <a:pt x="1075" y="2236"/>
                    <a:pt x="1248" y="1750"/>
                    <a:pt x="1214" y="1248"/>
                  </a:cubicBezTo>
                  <a:cubicBezTo>
                    <a:pt x="1162" y="728"/>
                    <a:pt x="902" y="295"/>
                    <a:pt x="5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8"/>
            <p:cNvSpPr/>
            <p:nvPr/>
          </p:nvSpPr>
          <p:spPr>
            <a:xfrm>
              <a:off x="4898950" y="2100248"/>
              <a:ext cx="47561" cy="21779"/>
            </a:xfrm>
            <a:custGeom>
              <a:avLst/>
              <a:gdLst/>
              <a:ahLst/>
              <a:cxnLst/>
              <a:rect l="l" t="t" r="r" b="b"/>
              <a:pathLst>
                <a:path w="2566" h="1175" extrusionOk="0">
                  <a:moveTo>
                    <a:pt x="1361" y="1"/>
                  </a:moveTo>
                  <a:cubicBezTo>
                    <a:pt x="1318" y="1"/>
                    <a:pt x="1275" y="2"/>
                    <a:pt x="1231" y="5"/>
                  </a:cubicBezTo>
                  <a:cubicBezTo>
                    <a:pt x="728" y="57"/>
                    <a:pt x="278" y="317"/>
                    <a:pt x="0" y="698"/>
                  </a:cubicBezTo>
                  <a:cubicBezTo>
                    <a:pt x="309" y="991"/>
                    <a:pt x="727" y="1175"/>
                    <a:pt x="1170" y="1175"/>
                  </a:cubicBezTo>
                  <a:cubicBezTo>
                    <a:pt x="1225" y="1175"/>
                    <a:pt x="1280" y="1172"/>
                    <a:pt x="1335" y="1166"/>
                  </a:cubicBezTo>
                  <a:cubicBezTo>
                    <a:pt x="1855" y="1114"/>
                    <a:pt x="2288" y="854"/>
                    <a:pt x="2565" y="473"/>
                  </a:cubicBezTo>
                  <a:cubicBezTo>
                    <a:pt x="2248" y="172"/>
                    <a:pt x="1829" y="1"/>
                    <a:pt x="1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8"/>
            <p:cNvSpPr/>
            <p:nvPr/>
          </p:nvSpPr>
          <p:spPr>
            <a:xfrm>
              <a:off x="5219140" y="1778776"/>
              <a:ext cx="47561" cy="21686"/>
            </a:xfrm>
            <a:custGeom>
              <a:avLst/>
              <a:gdLst/>
              <a:ahLst/>
              <a:cxnLst/>
              <a:rect l="l" t="t" r="r" b="b"/>
              <a:pathLst>
                <a:path w="2566" h="1170" extrusionOk="0">
                  <a:moveTo>
                    <a:pt x="1205" y="0"/>
                  </a:moveTo>
                  <a:cubicBezTo>
                    <a:pt x="737" y="0"/>
                    <a:pt x="318" y="171"/>
                    <a:pt x="1" y="473"/>
                  </a:cubicBezTo>
                  <a:cubicBezTo>
                    <a:pt x="278" y="854"/>
                    <a:pt x="728" y="1114"/>
                    <a:pt x="1231" y="1166"/>
                  </a:cubicBezTo>
                  <a:cubicBezTo>
                    <a:pt x="1275" y="1169"/>
                    <a:pt x="1318" y="1170"/>
                    <a:pt x="1361" y="1170"/>
                  </a:cubicBezTo>
                  <a:cubicBezTo>
                    <a:pt x="1829" y="1170"/>
                    <a:pt x="2248" y="999"/>
                    <a:pt x="2565" y="698"/>
                  </a:cubicBezTo>
                  <a:cubicBezTo>
                    <a:pt x="2288" y="317"/>
                    <a:pt x="1837" y="57"/>
                    <a:pt x="1335" y="5"/>
                  </a:cubicBezTo>
                  <a:cubicBezTo>
                    <a:pt x="1291" y="2"/>
                    <a:pt x="1248" y="0"/>
                    <a:pt x="12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8"/>
            <p:cNvSpPr/>
            <p:nvPr/>
          </p:nvSpPr>
          <p:spPr>
            <a:xfrm>
              <a:off x="5257357" y="1743840"/>
              <a:ext cx="23150" cy="47876"/>
            </a:xfrm>
            <a:custGeom>
              <a:avLst/>
              <a:gdLst/>
              <a:ahLst/>
              <a:cxnLst/>
              <a:rect l="l" t="t" r="r" b="b"/>
              <a:pathLst>
                <a:path w="1249" h="2583" extrusionOk="0">
                  <a:moveTo>
                    <a:pt x="728" y="1"/>
                  </a:moveTo>
                  <a:cubicBezTo>
                    <a:pt x="347" y="295"/>
                    <a:pt x="87" y="729"/>
                    <a:pt x="53" y="1249"/>
                  </a:cubicBezTo>
                  <a:cubicBezTo>
                    <a:pt x="1" y="1751"/>
                    <a:pt x="191" y="2236"/>
                    <a:pt x="503" y="2583"/>
                  </a:cubicBezTo>
                  <a:cubicBezTo>
                    <a:pt x="884" y="2288"/>
                    <a:pt x="1162" y="1855"/>
                    <a:pt x="1196" y="1352"/>
                  </a:cubicBezTo>
                  <a:cubicBezTo>
                    <a:pt x="1248" y="833"/>
                    <a:pt x="1058" y="347"/>
                    <a:pt x="7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8"/>
            <p:cNvSpPr/>
            <p:nvPr/>
          </p:nvSpPr>
          <p:spPr>
            <a:xfrm>
              <a:off x="4857193" y="2081065"/>
              <a:ext cx="23150" cy="47561"/>
            </a:xfrm>
            <a:custGeom>
              <a:avLst/>
              <a:gdLst/>
              <a:ahLst/>
              <a:cxnLst/>
              <a:rect l="l" t="t" r="r" b="b"/>
              <a:pathLst>
                <a:path w="1249" h="2566" extrusionOk="0">
                  <a:moveTo>
                    <a:pt x="729" y="0"/>
                  </a:moveTo>
                  <a:cubicBezTo>
                    <a:pt x="347" y="278"/>
                    <a:pt x="87" y="728"/>
                    <a:pt x="53" y="1231"/>
                  </a:cubicBezTo>
                  <a:cubicBezTo>
                    <a:pt x="1" y="1751"/>
                    <a:pt x="191" y="2219"/>
                    <a:pt x="503" y="2565"/>
                  </a:cubicBezTo>
                  <a:cubicBezTo>
                    <a:pt x="885" y="2288"/>
                    <a:pt x="1162" y="1855"/>
                    <a:pt x="1196" y="1335"/>
                  </a:cubicBezTo>
                  <a:cubicBezTo>
                    <a:pt x="1248" y="832"/>
                    <a:pt x="1058" y="347"/>
                    <a:pt x="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8"/>
            <p:cNvSpPr/>
            <p:nvPr/>
          </p:nvSpPr>
          <p:spPr>
            <a:xfrm>
              <a:off x="4871001" y="2072243"/>
              <a:ext cx="47561" cy="21760"/>
            </a:xfrm>
            <a:custGeom>
              <a:avLst/>
              <a:gdLst/>
              <a:ahLst/>
              <a:cxnLst/>
              <a:rect l="l" t="t" r="r" b="b"/>
              <a:pathLst>
                <a:path w="2566" h="1174" extrusionOk="0">
                  <a:moveTo>
                    <a:pt x="1166" y="0"/>
                  </a:moveTo>
                  <a:cubicBezTo>
                    <a:pt x="714" y="0"/>
                    <a:pt x="309" y="183"/>
                    <a:pt x="1" y="476"/>
                  </a:cubicBezTo>
                  <a:cubicBezTo>
                    <a:pt x="278" y="858"/>
                    <a:pt x="711" y="1118"/>
                    <a:pt x="1231" y="1170"/>
                  </a:cubicBezTo>
                  <a:cubicBezTo>
                    <a:pt x="1274" y="1173"/>
                    <a:pt x="1316" y="1174"/>
                    <a:pt x="1358" y="1174"/>
                  </a:cubicBezTo>
                  <a:cubicBezTo>
                    <a:pt x="1814" y="1174"/>
                    <a:pt x="2248" y="1003"/>
                    <a:pt x="2565" y="702"/>
                  </a:cubicBezTo>
                  <a:cubicBezTo>
                    <a:pt x="2288" y="321"/>
                    <a:pt x="1838" y="61"/>
                    <a:pt x="1335" y="9"/>
                  </a:cubicBezTo>
                  <a:cubicBezTo>
                    <a:pt x="1278" y="3"/>
                    <a:pt x="1222" y="0"/>
                    <a:pt x="1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8"/>
            <p:cNvSpPr/>
            <p:nvPr/>
          </p:nvSpPr>
          <p:spPr>
            <a:xfrm>
              <a:off x="5242585" y="1810784"/>
              <a:ext cx="46263" cy="22872"/>
            </a:xfrm>
            <a:custGeom>
              <a:avLst/>
              <a:gdLst/>
              <a:ahLst/>
              <a:cxnLst/>
              <a:rect l="l" t="t" r="r" b="b"/>
              <a:pathLst>
                <a:path w="2496" h="1234" extrusionOk="0">
                  <a:moveTo>
                    <a:pt x="952" y="1"/>
                  </a:moveTo>
                  <a:cubicBezTo>
                    <a:pt x="608" y="1"/>
                    <a:pt x="279" y="106"/>
                    <a:pt x="1" y="288"/>
                  </a:cubicBezTo>
                  <a:cubicBezTo>
                    <a:pt x="209" y="704"/>
                    <a:pt x="607" y="1050"/>
                    <a:pt x="1092" y="1171"/>
                  </a:cubicBezTo>
                  <a:cubicBezTo>
                    <a:pt x="1244" y="1213"/>
                    <a:pt x="1396" y="1233"/>
                    <a:pt x="1545" y="1233"/>
                  </a:cubicBezTo>
                  <a:cubicBezTo>
                    <a:pt x="1889" y="1233"/>
                    <a:pt x="2218" y="1128"/>
                    <a:pt x="2496" y="946"/>
                  </a:cubicBezTo>
                  <a:cubicBezTo>
                    <a:pt x="2288" y="530"/>
                    <a:pt x="1889" y="184"/>
                    <a:pt x="1404" y="62"/>
                  </a:cubicBezTo>
                  <a:cubicBezTo>
                    <a:pt x="1252" y="21"/>
                    <a:pt x="1101" y="1"/>
                    <a:pt x="9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8"/>
            <p:cNvSpPr/>
            <p:nvPr/>
          </p:nvSpPr>
          <p:spPr>
            <a:xfrm>
              <a:off x="5282414" y="1782057"/>
              <a:ext cx="25393" cy="46282"/>
            </a:xfrm>
            <a:custGeom>
              <a:avLst/>
              <a:gdLst/>
              <a:ahLst/>
              <a:cxnLst/>
              <a:rect l="l" t="t" r="r" b="b"/>
              <a:pathLst>
                <a:path w="1370" h="2497" extrusionOk="0">
                  <a:moveTo>
                    <a:pt x="1023" y="1"/>
                  </a:moveTo>
                  <a:cubicBezTo>
                    <a:pt x="589" y="226"/>
                    <a:pt x="260" y="607"/>
                    <a:pt x="122" y="1093"/>
                  </a:cubicBezTo>
                  <a:cubicBezTo>
                    <a:pt x="0" y="1595"/>
                    <a:pt x="87" y="2098"/>
                    <a:pt x="347" y="2496"/>
                  </a:cubicBezTo>
                  <a:cubicBezTo>
                    <a:pt x="780" y="2288"/>
                    <a:pt x="1109" y="1890"/>
                    <a:pt x="1248" y="1405"/>
                  </a:cubicBezTo>
                  <a:cubicBezTo>
                    <a:pt x="1369" y="902"/>
                    <a:pt x="1283" y="399"/>
                    <a:pt x="10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8"/>
            <p:cNvSpPr/>
            <p:nvPr/>
          </p:nvSpPr>
          <p:spPr>
            <a:xfrm>
              <a:off x="4829578" y="2044461"/>
              <a:ext cx="25708" cy="46263"/>
            </a:xfrm>
            <a:custGeom>
              <a:avLst/>
              <a:gdLst/>
              <a:ahLst/>
              <a:cxnLst/>
              <a:rect l="l" t="t" r="r" b="b"/>
              <a:pathLst>
                <a:path w="1387" h="2496" extrusionOk="0">
                  <a:moveTo>
                    <a:pt x="1040" y="0"/>
                  </a:moveTo>
                  <a:cubicBezTo>
                    <a:pt x="607" y="208"/>
                    <a:pt x="278" y="607"/>
                    <a:pt x="139" y="1092"/>
                  </a:cubicBezTo>
                  <a:cubicBezTo>
                    <a:pt x="1" y="1594"/>
                    <a:pt x="105" y="2097"/>
                    <a:pt x="364" y="2495"/>
                  </a:cubicBezTo>
                  <a:cubicBezTo>
                    <a:pt x="780" y="2270"/>
                    <a:pt x="1127" y="1889"/>
                    <a:pt x="1266" y="1386"/>
                  </a:cubicBezTo>
                  <a:cubicBezTo>
                    <a:pt x="1387" y="901"/>
                    <a:pt x="1300" y="399"/>
                    <a:pt x="10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8"/>
            <p:cNvSpPr/>
            <p:nvPr/>
          </p:nvSpPr>
          <p:spPr>
            <a:xfrm>
              <a:off x="4848853" y="2039141"/>
              <a:ext cx="46263" cy="22854"/>
            </a:xfrm>
            <a:custGeom>
              <a:avLst/>
              <a:gdLst/>
              <a:ahLst/>
              <a:cxnLst/>
              <a:rect l="l" t="t" r="r" b="b"/>
              <a:pathLst>
                <a:path w="2496" h="1233" extrusionOk="0">
                  <a:moveTo>
                    <a:pt x="946" y="0"/>
                  </a:moveTo>
                  <a:cubicBezTo>
                    <a:pt x="607" y="0"/>
                    <a:pt x="278" y="106"/>
                    <a:pt x="0" y="287"/>
                  </a:cubicBezTo>
                  <a:cubicBezTo>
                    <a:pt x="208" y="703"/>
                    <a:pt x="607" y="1050"/>
                    <a:pt x="1092" y="1171"/>
                  </a:cubicBezTo>
                  <a:cubicBezTo>
                    <a:pt x="1244" y="1213"/>
                    <a:pt x="1395" y="1232"/>
                    <a:pt x="1544" y="1232"/>
                  </a:cubicBezTo>
                  <a:cubicBezTo>
                    <a:pt x="1889" y="1232"/>
                    <a:pt x="2217" y="1127"/>
                    <a:pt x="2496" y="946"/>
                  </a:cubicBezTo>
                  <a:cubicBezTo>
                    <a:pt x="2270" y="530"/>
                    <a:pt x="1889" y="183"/>
                    <a:pt x="1387" y="62"/>
                  </a:cubicBezTo>
                  <a:cubicBezTo>
                    <a:pt x="1240" y="20"/>
                    <a:pt x="1092" y="0"/>
                    <a:pt x="9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8"/>
            <p:cNvSpPr/>
            <p:nvPr/>
          </p:nvSpPr>
          <p:spPr>
            <a:xfrm>
              <a:off x="5260897" y="1845498"/>
              <a:ext cx="43372" cy="25560"/>
            </a:xfrm>
            <a:custGeom>
              <a:avLst/>
              <a:gdLst/>
              <a:ahLst/>
              <a:cxnLst/>
              <a:rect l="l" t="t" r="r" b="b"/>
              <a:pathLst>
                <a:path w="2340" h="1379" extrusionOk="0">
                  <a:moveTo>
                    <a:pt x="698" y="0"/>
                  </a:moveTo>
                  <a:cubicBezTo>
                    <a:pt x="455" y="0"/>
                    <a:pt x="217" y="52"/>
                    <a:pt x="0" y="148"/>
                  </a:cubicBezTo>
                  <a:cubicBezTo>
                    <a:pt x="139" y="598"/>
                    <a:pt x="451" y="997"/>
                    <a:pt x="919" y="1205"/>
                  </a:cubicBezTo>
                  <a:cubicBezTo>
                    <a:pt x="1162" y="1322"/>
                    <a:pt x="1420" y="1378"/>
                    <a:pt x="1672" y="1378"/>
                  </a:cubicBezTo>
                  <a:cubicBezTo>
                    <a:pt x="1905" y="1378"/>
                    <a:pt x="2132" y="1331"/>
                    <a:pt x="2340" y="1239"/>
                  </a:cubicBezTo>
                  <a:cubicBezTo>
                    <a:pt x="2201" y="771"/>
                    <a:pt x="1872" y="373"/>
                    <a:pt x="1421" y="165"/>
                  </a:cubicBezTo>
                  <a:cubicBezTo>
                    <a:pt x="1187" y="52"/>
                    <a:pt x="940" y="0"/>
                    <a:pt x="6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8"/>
            <p:cNvSpPr/>
            <p:nvPr/>
          </p:nvSpPr>
          <p:spPr>
            <a:xfrm>
              <a:off x="5300707" y="1825093"/>
              <a:ext cx="27321" cy="43390"/>
            </a:xfrm>
            <a:custGeom>
              <a:avLst/>
              <a:gdLst/>
              <a:ahLst/>
              <a:cxnLst/>
              <a:rect l="l" t="t" r="r" b="b"/>
              <a:pathLst>
                <a:path w="1474" h="2341" extrusionOk="0">
                  <a:moveTo>
                    <a:pt x="1283" y="1"/>
                  </a:moveTo>
                  <a:lnTo>
                    <a:pt x="1283" y="1"/>
                  </a:lnTo>
                  <a:cubicBezTo>
                    <a:pt x="833" y="122"/>
                    <a:pt x="434" y="451"/>
                    <a:pt x="209" y="919"/>
                  </a:cubicBezTo>
                  <a:cubicBezTo>
                    <a:pt x="1" y="1387"/>
                    <a:pt x="1" y="1890"/>
                    <a:pt x="192" y="2340"/>
                  </a:cubicBezTo>
                  <a:cubicBezTo>
                    <a:pt x="659" y="2202"/>
                    <a:pt x="1041" y="1872"/>
                    <a:pt x="1266" y="1404"/>
                  </a:cubicBezTo>
                  <a:cubicBezTo>
                    <a:pt x="1474" y="937"/>
                    <a:pt x="1474" y="434"/>
                    <a:pt x="1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8"/>
            <p:cNvSpPr/>
            <p:nvPr/>
          </p:nvSpPr>
          <p:spPr>
            <a:xfrm>
              <a:off x="4809339" y="2004316"/>
              <a:ext cx="27654" cy="43372"/>
            </a:xfrm>
            <a:custGeom>
              <a:avLst/>
              <a:gdLst/>
              <a:ahLst/>
              <a:cxnLst/>
              <a:rect l="l" t="t" r="r" b="b"/>
              <a:pathLst>
                <a:path w="1492" h="2340" extrusionOk="0">
                  <a:moveTo>
                    <a:pt x="1283" y="0"/>
                  </a:moveTo>
                  <a:lnTo>
                    <a:pt x="1283" y="0"/>
                  </a:lnTo>
                  <a:cubicBezTo>
                    <a:pt x="833" y="139"/>
                    <a:pt x="434" y="468"/>
                    <a:pt x="226" y="936"/>
                  </a:cubicBezTo>
                  <a:cubicBezTo>
                    <a:pt x="1" y="1404"/>
                    <a:pt x="18" y="1906"/>
                    <a:pt x="209" y="2339"/>
                  </a:cubicBezTo>
                  <a:cubicBezTo>
                    <a:pt x="659" y="2201"/>
                    <a:pt x="1058" y="1889"/>
                    <a:pt x="1266" y="1421"/>
                  </a:cubicBezTo>
                  <a:cubicBezTo>
                    <a:pt x="1491" y="953"/>
                    <a:pt x="1474" y="451"/>
                    <a:pt x="1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8"/>
            <p:cNvSpPr/>
            <p:nvPr/>
          </p:nvSpPr>
          <p:spPr>
            <a:xfrm>
              <a:off x="4833433" y="2001703"/>
              <a:ext cx="43372" cy="25467"/>
            </a:xfrm>
            <a:custGeom>
              <a:avLst/>
              <a:gdLst/>
              <a:ahLst/>
              <a:cxnLst/>
              <a:rect l="l" t="t" r="r" b="b"/>
              <a:pathLst>
                <a:path w="2340" h="1374" extrusionOk="0">
                  <a:moveTo>
                    <a:pt x="680" y="0"/>
                  </a:moveTo>
                  <a:cubicBezTo>
                    <a:pt x="445" y="0"/>
                    <a:pt x="212" y="48"/>
                    <a:pt x="1" y="141"/>
                  </a:cubicBezTo>
                  <a:cubicBezTo>
                    <a:pt x="139" y="592"/>
                    <a:pt x="451" y="990"/>
                    <a:pt x="919" y="1215"/>
                  </a:cubicBezTo>
                  <a:cubicBezTo>
                    <a:pt x="1158" y="1322"/>
                    <a:pt x="1411" y="1374"/>
                    <a:pt x="1658" y="1374"/>
                  </a:cubicBezTo>
                  <a:cubicBezTo>
                    <a:pt x="1895" y="1374"/>
                    <a:pt x="2128" y="1326"/>
                    <a:pt x="2340" y="1233"/>
                  </a:cubicBezTo>
                  <a:cubicBezTo>
                    <a:pt x="2201" y="782"/>
                    <a:pt x="1872" y="384"/>
                    <a:pt x="1404" y="158"/>
                  </a:cubicBezTo>
                  <a:cubicBezTo>
                    <a:pt x="1174" y="52"/>
                    <a:pt x="926" y="0"/>
                    <a:pt x="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8"/>
            <p:cNvSpPr/>
            <p:nvPr/>
          </p:nvSpPr>
          <p:spPr>
            <a:xfrm>
              <a:off x="5273426" y="1882122"/>
              <a:ext cx="39202" cy="29211"/>
            </a:xfrm>
            <a:custGeom>
              <a:avLst/>
              <a:gdLst/>
              <a:ahLst/>
              <a:cxnLst/>
              <a:rect l="l" t="t" r="r" b="b"/>
              <a:pathLst>
                <a:path w="2115" h="1576" extrusionOk="0">
                  <a:moveTo>
                    <a:pt x="376" y="1"/>
                  </a:moveTo>
                  <a:cubicBezTo>
                    <a:pt x="248" y="1"/>
                    <a:pt x="121" y="15"/>
                    <a:pt x="0" y="43"/>
                  </a:cubicBezTo>
                  <a:cubicBezTo>
                    <a:pt x="52" y="511"/>
                    <a:pt x="295" y="961"/>
                    <a:pt x="728" y="1256"/>
                  </a:cubicBezTo>
                  <a:cubicBezTo>
                    <a:pt x="1032" y="1471"/>
                    <a:pt x="1382" y="1575"/>
                    <a:pt x="1731" y="1575"/>
                  </a:cubicBezTo>
                  <a:cubicBezTo>
                    <a:pt x="1860" y="1575"/>
                    <a:pt x="1988" y="1561"/>
                    <a:pt x="2114" y="1533"/>
                  </a:cubicBezTo>
                  <a:cubicBezTo>
                    <a:pt x="2062" y="1048"/>
                    <a:pt x="1802" y="615"/>
                    <a:pt x="1386" y="320"/>
                  </a:cubicBezTo>
                  <a:cubicBezTo>
                    <a:pt x="1083" y="105"/>
                    <a:pt x="723" y="1"/>
                    <a:pt x="3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8"/>
            <p:cNvSpPr/>
            <p:nvPr/>
          </p:nvSpPr>
          <p:spPr>
            <a:xfrm>
              <a:off x="5310679" y="1871353"/>
              <a:ext cx="31491" cy="39202"/>
            </a:xfrm>
            <a:custGeom>
              <a:avLst/>
              <a:gdLst/>
              <a:ahLst/>
              <a:cxnLst/>
              <a:rect l="l" t="t" r="r" b="b"/>
              <a:pathLst>
                <a:path w="1699" h="2115" extrusionOk="0">
                  <a:moveTo>
                    <a:pt x="1577" y="0"/>
                  </a:moveTo>
                  <a:lnTo>
                    <a:pt x="1577" y="0"/>
                  </a:lnTo>
                  <a:cubicBezTo>
                    <a:pt x="1109" y="52"/>
                    <a:pt x="659" y="295"/>
                    <a:pt x="364" y="711"/>
                  </a:cubicBezTo>
                  <a:cubicBezTo>
                    <a:pt x="69" y="1144"/>
                    <a:pt x="0" y="1646"/>
                    <a:pt x="104" y="2114"/>
                  </a:cubicBezTo>
                  <a:cubicBezTo>
                    <a:pt x="572" y="2045"/>
                    <a:pt x="1023" y="1802"/>
                    <a:pt x="1317" y="1386"/>
                  </a:cubicBezTo>
                  <a:cubicBezTo>
                    <a:pt x="1612" y="953"/>
                    <a:pt x="1698" y="451"/>
                    <a:pt x="15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8"/>
            <p:cNvSpPr/>
            <p:nvPr/>
          </p:nvSpPr>
          <p:spPr>
            <a:xfrm>
              <a:off x="4795531" y="1962244"/>
              <a:ext cx="31491" cy="39202"/>
            </a:xfrm>
            <a:custGeom>
              <a:avLst/>
              <a:gdLst/>
              <a:ahLst/>
              <a:cxnLst/>
              <a:rect l="l" t="t" r="r" b="b"/>
              <a:pathLst>
                <a:path w="1699" h="2115" extrusionOk="0">
                  <a:moveTo>
                    <a:pt x="1595" y="0"/>
                  </a:moveTo>
                  <a:lnTo>
                    <a:pt x="1595" y="0"/>
                  </a:lnTo>
                  <a:cubicBezTo>
                    <a:pt x="1110" y="69"/>
                    <a:pt x="677" y="312"/>
                    <a:pt x="382" y="728"/>
                  </a:cubicBezTo>
                  <a:cubicBezTo>
                    <a:pt x="87" y="1144"/>
                    <a:pt x="1" y="1664"/>
                    <a:pt x="105" y="2114"/>
                  </a:cubicBezTo>
                  <a:cubicBezTo>
                    <a:pt x="573" y="2062"/>
                    <a:pt x="1023" y="1820"/>
                    <a:pt x="1318" y="1386"/>
                  </a:cubicBezTo>
                  <a:cubicBezTo>
                    <a:pt x="1612" y="970"/>
                    <a:pt x="1699" y="468"/>
                    <a:pt x="15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8"/>
            <p:cNvSpPr/>
            <p:nvPr/>
          </p:nvSpPr>
          <p:spPr>
            <a:xfrm>
              <a:off x="4825074" y="1961447"/>
              <a:ext cx="39220" cy="29211"/>
            </a:xfrm>
            <a:custGeom>
              <a:avLst/>
              <a:gdLst/>
              <a:ahLst/>
              <a:cxnLst/>
              <a:rect l="l" t="t" r="r" b="b"/>
              <a:pathLst>
                <a:path w="2116" h="1576" extrusionOk="0">
                  <a:moveTo>
                    <a:pt x="384" y="1"/>
                  </a:moveTo>
                  <a:cubicBezTo>
                    <a:pt x="256" y="1"/>
                    <a:pt x="127" y="15"/>
                    <a:pt x="1" y="43"/>
                  </a:cubicBezTo>
                  <a:cubicBezTo>
                    <a:pt x="53" y="528"/>
                    <a:pt x="313" y="961"/>
                    <a:pt x="729" y="1256"/>
                  </a:cubicBezTo>
                  <a:cubicBezTo>
                    <a:pt x="1033" y="1471"/>
                    <a:pt x="1383" y="1575"/>
                    <a:pt x="1732" y="1575"/>
                  </a:cubicBezTo>
                  <a:cubicBezTo>
                    <a:pt x="1860" y="1575"/>
                    <a:pt x="1989" y="1561"/>
                    <a:pt x="2115" y="1533"/>
                  </a:cubicBezTo>
                  <a:cubicBezTo>
                    <a:pt x="2063" y="1048"/>
                    <a:pt x="1803" y="615"/>
                    <a:pt x="1387" y="320"/>
                  </a:cubicBezTo>
                  <a:cubicBezTo>
                    <a:pt x="1083" y="105"/>
                    <a:pt x="733" y="1"/>
                    <a:pt x="3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8"/>
            <p:cNvSpPr/>
            <p:nvPr/>
          </p:nvSpPr>
          <p:spPr>
            <a:xfrm>
              <a:off x="5279208" y="1919449"/>
              <a:ext cx="34698" cy="33901"/>
            </a:xfrm>
            <a:custGeom>
              <a:avLst/>
              <a:gdLst/>
              <a:ahLst/>
              <a:cxnLst/>
              <a:rect l="l" t="t" r="r" b="b"/>
              <a:pathLst>
                <a:path w="1872" h="1829" extrusionOk="0">
                  <a:moveTo>
                    <a:pt x="139" y="0"/>
                  </a:moveTo>
                  <a:cubicBezTo>
                    <a:pt x="98" y="0"/>
                    <a:pt x="58" y="2"/>
                    <a:pt x="17" y="4"/>
                  </a:cubicBezTo>
                  <a:cubicBezTo>
                    <a:pt x="0" y="472"/>
                    <a:pt x="156" y="957"/>
                    <a:pt x="520" y="1321"/>
                  </a:cubicBezTo>
                  <a:cubicBezTo>
                    <a:pt x="853" y="1655"/>
                    <a:pt x="1289" y="1828"/>
                    <a:pt x="1732" y="1828"/>
                  </a:cubicBezTo>
                  <a:cubicBezTo>
                    <a:pt x="1773" y="1828"/>
                    <a:pt x="1814" y="1827"/>
                    <a:pt x="1854" y="1824"/>
                  </a:cubicBezTo>
                  <a:cubicBezTo>
                    <a:pt x="1871" y="1356"/>
                    <a:pt x="1698" y="871"/>
                    <a:pt x="1352" y="507"/>
                  </a:cubicBezTo>
                  <a:cubicBezTo>
                    <a:pt x="1018" y="173"/>
                    <a:pt x="583" y="0"/>
                    <a:pt x="1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8"/>
            <p:cNvSpPr/>
            <p:nvPr/>
          </p:nvSpPr>
          <p:spPr>
            <a:xfrm>
              <a:off x="5312921" y="1919449"/>
              <a:ext cx="35031" cy="33901"/>
            </a:xfrm>
            <a:custGeom>
              <a:avLst/>
              <a:gdLst/>
              <a:ahLst/>
              <a:cxnLst/>
              <a:rect l="l" t="t" r="r" b="b"/>
              <a:pathLst>
                <a:path w="1890" h="1829" extrusionOk="0">
                  <a:moveTo>
                    <a:pt x="1737" y="0"/>
                  </a:moveTo>
                  <a:cubicBezTo>
                    <a:pt x="1306" y="0"/>
                    <a:pt x="871" y="173"/>
                    <a:pt x="538" y="507"/>
                  </a:cubicBezTo>
                  <a:cubicBezTo>
                    <a:pt x="174" y="871"/>
                    <a:pt x="0" y="1356"/>
                    <a:pt x="35" y="1824"/>
                  </a:cubicBezTo>
                  <a:cubicBezTo>
                    <a:pt x="74" y="1827"/>
                    <a:pt x="113" y="1828"/>
                    <a:pt x="153" y="1828"/>
                  </a:cubicBezTo>
                  <a:cubicBezTo>
                    <a:pt x="583" y="1828"/>
                    <a:pt x="1019" y="1655"/>
                    <a:pt x="1352" y="1321"/>
                  </a:cubicBezTo>
                  <a:cubicBezTo>
                    <a:pt x="1716" y="957"/>
                    <a:pt x="1889" y="472"/>
                    <a:pt x="1855" y="4"/>
                  </a:cubicBezTo>
                  <a:cubicBezTo>
                    <a:pt x="1815" y="2"/>
                    <a:pt x="1776" y="0"/>
                    <a:pt x="1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8"/>
            <p:cNvSpPr/>
            <p:nvPr/>
          </p:nvSpPr>
          <p:spPr>
            <a:xfrm>
              <a:off x="4789748" y="1919449"/>
              <a:ext cx="34716" cy="33901"/>
            </a:xfrm>
            <a:custGeom>
              <a:avLst/>
              <a:gdLst/>
              <a:ahLst/>
              <a:cxnLst/>
              <a:rect l="l" t="t" r="r" b="b"/>
              <a:pathLst>
                <a:path w="1873" h="1829" extrusionOk="0">
                  <a:moveTo>
                    <a:pt x="1733" y="0"/>
                  </a:moveTo>
                  <a:cubicBezTo>
                    <a:pt x="1290" y="0"/>
                    <a:pt x="856" y="173"/>
                    <a:pt x="538" y="507"/>
                  </a:cubicBezTo>
                  <a:cubicBezTo>
                    <a:pt x="174" y="871"/>
                    <a:pt x="1" y="1356"/>
                    <a:pt x="18" y="1824"/>
                  </a:cubicBezTo>
                  <a:cubicBezTo>
                    <a:pt x="59" y="1827"/>
                    <a:pt x="99" y="1828"/>
                    <a:pt x="140" y="1828"/>
                  </a:cubicBezTo>
                  <a:cubicBezTo>
                    <a:pt x="584" y="1828"/>
                    <a:pt x="1019" y="1655"/>
                    <a:pt x="1352" y="1321"/>
                  </a:cubicBezTo>
                  <a:cubicBezTo>
                    <a:pt x="1716" y="957"/>
                    <a:pt x="1872" y="472"/>
                    <a:pt x="1855" y="4"/>
                  </a:cubicBezTo>
                  <a:cubicBezTo>
                    <a:pt x="1814" y="2"/>
                    <a:pt x="1774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8"/>
            <p:cNvSpPr/>
            <p:nvPr/>
          </p:nvSpPr>
          <p:spPr>
            <a:xfrm>
              <a:off x="4823795" y="1919449"/>
              <a:ext cx="34716" cy="33901"/>
            </a:xfrm>
            <a:custGeom>
              <a:avLst/>
              <a:gdLst/>
              <a:ahLst/>
              <a:cxnLst/>
              <a:rect l="l" t="t" r="r" b="b"/>
              <a:pathLst>
                <a:path w="1873" h="1829" extrusionOk="0">
                  <a:moveTo>
                    <a:pt x="139" y="0"/>
                  </a:moveTo>
                  <a:cubicBezTo>
                    <a:pt x="99" y="0"/>
                    <a:pt x="59" y="2"/>
                    <a:pt x="18" y="4"/>
                  </a:cubicBezTo>
                  <a:cubicBezTo>
                    <a:pt x="1" y="472"/>
                    <a:pt x="157" y="957"/>
                    <a:pt x="521" y="1321"/>
                  </a:cubicBezTo>
                  <a:cubicBezTo>
                    <a:pt x="854" y="1655"/>
                    <a:pt x="1289" y="1828"/>
                    <a:pt x="1720" y="1828"/>
                  </a:cubicBezTo>
                  <a:cubicBezTo>
                    <a:pt x="1759" y="1828"/>
                    <a:pt x="1798" y="1827"/>
                    <a:pt x="1837" y="1824"/>
                  </a:cubicBezTo>
                  <a:cubicBezTo>
                    <a:pt x="1872" y="1356"/>
                    <a:pt x="1699" y="871"/>
                    <a:pt x="1335" y="507"/>
                  </a:cubicBezTo>
                  <a:cubicBezTo>
                    <a:pt x="1001" y="173"/>
                    <a:pt x="581" y="0"/>
                    <a:pt x="1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8"/>
            <p:cNvSpPr/>
            <p:nvPr/>
          </p:nvSpPr>
          <p:spPr>
            <a:xfrm>
              <a:off x="5277596" y="1956128"/>
              <a:ext cx="31491" cy="39202"/>
            </a:xfrm>
            <a:custGeom>
              <a:avLst/>
              <a:gdLst/>
              <a:ahLst/>
              <a:cxnLst/>
              <a:rect l="l" t="t" r="r" b="b"/>
              <a:pathLst>
                <a:path w="1699" h="2115" extrusionOk="0">
                  <a:moveTo>
                    <a:pt x="104" y="1"/>
                  </a:moveTo>
                  <a:lnTo>
                    <a:pt x="104" y="1"/>
                  </a:lnTo>
                  <a:cubicBezTo>
                    <a:pt x="0" y="469"/>
                    <a:pt x="70" y="971"/>
                    <a:pt x="364" y="1387"/>
                  </a:cubicBezTo>
                  <a:cubicBezTo>
                    <a:pt x="659" y="1820"/>
                    <a:pt x="1109" y="2063"/>
                    <a:pt x="1577" y="2115"/>
                  </a:cubicBezTo>
                  <a:cubicBezTo>
                    <a:pt x="1699" y="1647"/>
                    <a:pt x="1612" y="1144"/>
                    <a:pt x="1317" y="729"/>
                  </a:cubicBezTo>
                  <a:cubicBezTo>
                    <a:pt x="1023" y="313"/>
                    <a:pt x="572" y="53"/>
                    <a:pt x="1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8"/>
            <p:cNvSpPr/>
            <p:nvPr/>
          </p:nvSpPr>
          <p:spPr>
            <a:xfrm>
              <a:off x="5307139" y="1967026"/>
              <a:ext cx="39202" cy="29285"/>
            </a:xfrm>
            <a:custGeom>
              <a:avLst/>
              <a:gdLst/>
              <a:ahLst/>
              <a:cxnLst/>
              <a:rect l="l" t="t" r="r" b="b"/>
              <a:pathLst>
                <a:path w="2115" h="1580" extrusionOk="0">
                  <a:moveTo>
                    <a:pt x="1699" y="1"/>
                  </a:moveTo>
                  <a:cubicBezTo>
                    <a:pt x="1359" y="1"/>
                    <a:pt x="1018" y="105"/>
                    <a:pt x="711" y="314"/>
                  </a:cubicBezTo>
                  <a:cubicBezTo>
                    <a:pt x="295" y="608"/>
                    <a:pt x="53" y="1059"/>
                    <a:pt x="1" y="1527"/>
                  </a:cubicBezTo>
                  <a:cubicBezTo>
                    <a:pt x="132" y="1562"/>
                    <a:pt x="268" y="1580"/>
                    <a:pt x="405" y="1580"/>
                  </a:cubicBezTo>
                  <a:cubicBezTo>
                    <a:pt x="738" y="1580"/>
                    <a:pt x="1080" y="1476"/>
                    <a:pt x="1387" y="1267"/>
                  </a:cubicBezTo>
                  <a:cubicBezTo>
                    <a:pt x="1803" y="972"/>
                    <a:pt x="2045" y="522"/>
                    <a:pt x="2115" y="54"/>
                  </a:cubicBezTo>
                  <a:cubicBezTo>
                    <a:pt x="1978" y="19"/>
                    <a:pt x="1839" y="1"/>
                    <a:pt x="16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8"/>
            <p:cNvSpPr/>
            <p:nvPr/>
          </p:nvSpPr>
          <p:spPr>
            <a:xfrm>
              <a:off x="4791361" y="1876469"/>
              <a:ext cx="39202" cy="29137"/>
            </a:xfrm>
            <a:custGeom>
              <a:avLst/>
              <a:gdLst/>
              <a:ahLst/>
              <a:cxnLst/>
              <a:rect l="l" t="t" r="r" b="b"/>
              <a:pathLst>
                <a:path w="2115" h="1572" extrusionOk="0">
                  <a:moveTo>
                    <a:pt x="1699" y="0"/>
                  </a:moveTo>
                  <a:cubicBezTo>
                    <a:pt x="1361" y="0"/>
                    <a:pt x="1023" y="105"/>
                    <a:pt x="728" y="313"/>
                  </a:cubicBezTo>
                  <a:cubicBezTo>
                    <a:pt x="312" y="608"/>
                    <a:pt x="53" y="1058"/>
                    <a:pt x="1" y="1526"/>
                  </a:cubicBezTo>
                  <a:cubicBezTo>
                    <a:pt x="135" y="1556"/>
                    <a:pt x="273" y="1572"/>
                    <a:pt x="410" y="1572"/>
                  </a:cubicBezTo>
                  <a:cubicBezTo>
                    <a:pt x="750" y="1572"/>
                    <a:pt x="1091" y="1476"/>
                    <a:pt x="1387" y="1266"/>
                  </a:cubicBezTo>
                  <a:cubicBezTo>
                    <a:pt x="1820" y="972"/>
                    <a:pt x="2063" y="521"/>
                    <a:pt x="2115" y="53"/>
                  </a:cubicBezTo>
                  <a:cubicBezTo>
                    <a:pt x="1978" y="18"/>
                    <a:pt x="1839" y="0"/>
                    <a:pt x="16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8"/>
            <p:cNvSpPr/>
            <p:nvPr/>
          </p:nvSpPr>
          <p:spPr>
            <a:xfrm>
              <a:off x="4828614" y="1877451"/>
              <a:ext cx="31491" cy="39202"/>
            </a:xfrm>
            <a:custGeom>
              <a:avLst/>
              <a:gdLst/>
              <a:ahLst/>
              <a:cxnLst/>
              <a:rect l="l" t="t" r="r" b="b"/>
              <a:pathLst>
                <a:path w="1699" h="2115" extrusionOk="0">
                  <a:moveTo>
                    <a:pt x="105" y="0"/>
                  </a:moveTo>
                  <a:lnTo>
                    <a:pt x="105" y="0"/>
                  </a:lnTo>
                  <a:cubicBezTo>
                    <a:pt x="1" y="451"/>
                    <a:pt x="87" y="971"/>
                    <a:pt x="382" y="1387"/>
                  </a:cubicBezTo>
                  <a:cubicBezTo>
                    <a:pt x="676" y="1803"/>
                    <a:pt x="1127" y="2062"/>
                    <a:pt x="1595" y="2114"/>
                  </a:cubicBezTo>
                  <a:cubicBezTo>
                    <a:pt x="1699" y="1647"/>
                    <a:pt x="1629" y="1144"/>
                    <a:pt x="1335" y="728"/>
                  </a:cubicBezTo>
                  <a:cubicBezTo>
                    <a:pt x="1040" y="295"/>
                    <a:pt x="590" y="52"/>
                    <a:pt x="1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8"/>
            <p:cNvSpPr/>
            <p:nvPr/>
          </p:nvSpPr>
          <p:spPr>
            <a:xfrm>
              <a:off x="5269237" y="1992417"/>
              <a:ext cx="27654" cy="43390"/>
            </a:xfrm>
            <a:custGeom>
              <a:avLst/>
              <a:gdLst/>
              <a:ahLst/>
              <a:cxnLst/>
              <a:rect l="l" t="t" r="r" b="b"/>
              <a:pathLst>
                <a:path w="1492" h="2341" extrusionOk="0">
                  <a:moveTo>
                    <a:pt x="191" y="1"/>
                  </a:moveTo>
                  <a:lnTo>
                    <a:pt x="191" y="1"/>
                  </a:lnTo>
                  <a:cubicBezTo>
                    <a:pt x="18" y="434"/>
                    <a:pt x="1" y="937"/>
                    <a:pt x="226" y="1404"/>
                  </a:cubicBezTo>
                  <a:cubicBezTo>
                    <a:pt x="434" y="1872"/>
                    <a:pt x="833" y="2202"/>
                    <a:pt x="1283" y="2340"/>
                  </a:cubicBezTo>
                  <a:cubicBezTo>
                    <a:pt x="1474" y="1890"/>
                    <a:pt x="1491" y="1387"/>
                    <a:pt x="1266" y="919"/>
                  </a:cubicBezTo>
                  <a:cubicBezTo>
                    <a:pt x="1058" y="451"/>
                    <a:pt x="659" y="140"/>
                    <a:pt x="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8"/>
            <p:cNvSpPr/>
            <p:nvPr/>
          </p:nvSpPr>
          <p:spPr>
            <a:xfrm>
              <a:off x="5293331" y="2012934"/>
              <a:ext cx="43372" cy="25486"/>
            </a:xfrm>
            <a:custGeom>
              <a:avLst/>
              <a:gdLst/>
              <a:ahLst/>
              <a:cxnLst/>
              <a:rect l="l" t="t" r="r" b="b"/>
              <a:pathLst>
                <a:path w="2340" h="1375" extrusionOk="0">
                  <a:moveTo>
                    <a:pt x="1651" y="1"/>
                  </a:moveTo>
                  <a:cubicBezTo>
                    <a:pt x="1406" y="1"/>
                    <a:pt x="1158" y="53"/>
                    <a:pt x="919" y="159"/>
                  </a:cubicBezTo>
                  <a:cubicBezTo>
                    <a:pt x="451" y="384"/>
                    <a:pt x="139" y="783"/>
                    <a:pt x="0" y="1233"/>
                  </a:cubicBezTo>
                  <a:cubicBezTo>
                    <a:pt x="212" y="1326"/>
                    <a:pt x="441" y="1374"/>
                    <a:pt x="674" y="1374"/>
                  </a:cubicBezTo>
                  <a:cubicBezTo>
                    <a:pt x="917" y="1374"/>
                    <a:pt x="1165" y="1322"/>
                    <a:pt x="1404" y="1216"/>
                  </a:cubicBezTo>
                  <a:cubicBezTo>
                    <a:pt x="1872" y="991"/>
                    <a:pt x="2201" y="592"/>
                    <a:pt x="2340" y="142"/>
                  </a:cubicBezTo>
                  <a:cubicBezTo>
                    <a:pt x="2119" y="48"/>
                    <a:pt x="1887" y="1"/>
                    <a:pt x="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8"/>
            <p:cNvSpPr/>
            <p:nvPr/>
          </p:nvSpPr>
          <p:spPr>
            <a:xfrm>
              <a:off x="4800998" y="1834378"/>
              <a:ext cx="43372" cy="25467"/>
            </a:xfrm>
            <a:custGeom>
              <a:avLst/>
              <a:gdLst/>
              <a:ahLst/>
              <a:cxnLst/>
              <a:rect l="l" t="t" r="r" b="b"/>
              <a:pathLst>
                <a:path w="2340" h="1374" extrusionOk="0">
                  <a:moveTo>
                    <a:pt x="1658" y="0"/>
                  </a:moveTo>
                  <a:cubicBezTo>
                    <a:pt x="1410" y="0"/>
                    <a:pt x="1158" y="52"/>
                    <a:pt x="919" y="158"/>
                  </a:cubicBezTo>
                  <a:cubicBezTo>
                    <a:pt x="468" y="384"/>
                    <a:pt x="139" y="782"/>
                    <a:pt x="0" y="1233"/>
                  </a:cubicBezTo>
                  <a:cubicBezTo>
                    <a:pt x="212" y="1326"/>
                    <a:pt x="445" y="1374"/>
                    <a:pt x="682" y="1374"/>
                  </a:cubicBezTo>
                  <a:cubicBezTo>
                    <a:pt x="930" y="1374"/>
                    <a:pt x="1182" y="1322"/>
                    <a:pt x="1421" y="1215"/>
                  </a:cubicBezTo>
                  <a:cubicBezTo>
                    <a:pt x="1872" y="990"/>
                    <a:pt x="2201" y="592"/>
                    <a:pt x="2340" y="141"/>
                  </a:cubicBezTo>
                  <a:cubicBezTo>
                    <a:pt x="2128" y="48"/>
                    <a:pt x="1895" y="0"/>
                    <a:pt x="1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8"/>
            <p:cNvSpPr/>
            <p:nvPr/>
          </p:nvSpPr>
          <p:spPr>
            <a:xfrm>
              <a:off x="4840828" y="1836991"/>
              <a:ext cx="27636" cy="43372"/>
            </a:xfrm>
            <a:custGeom>
              <a:avLst/>
              <a:gdLst/>
              <a:ahLst/>
              <a:cxnLst/>
              <a:rect l="l" t="t" r="r" b="b"/>
              <a:pathLst>
                <a:path w="1491" h="2340" extrusionOk="0">
                  <a:moveTo>
                    <a:pt x="191" y="0"/>
                  </a:moveTo>
                  <a:lnTo>
                    <a:pt x="191" y="0"/>
                  </a:lnTo>
                  <a:cubicBezTo>
                    <a:pt x="17" y="433"/>
                    <a:pt x="0" y="953"/>
                    <a:pt x="225" y="1421"/>
                  </a:cubicBezTo>
                  <a:cubicBezTo>
                    <a:pt x="433" y="1889"/>
                    <a:pt x="832" y="2201"/>
                    <a:pt x="1282" y="2339"/>
                  </a:cubicBezTo>
                  <a:cubicBezTo>
                    <a:pt x="1473" y="1906"/>
                    <a:pt x="1490" y="1386"/>
                    <a:pt x="1265" y="936"/>
                  </a:cubicBezTo>
                  <a:cubicBezTo>
                    <a:pt x="1057" y="468"/>
                    <a:pt x="659" y="139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8"/>
            <p:cNvSpPr/>
            <p:nvPr/>
          </p:nvSpPr>
          <p:spPr>
            <a:xfrm>
              <a:off x="5253502" y="2026798"/>
              <a:ext cx="25708" cy="46263"/>
            </a:xfrm>
            <a:custGeom>
              <a:avLst/>
              <a:gdLst/>
              <a:ahLst/>
              <a:cxnLst/>
              <a:rect l="l" t="t" r="r" b="b"/>
              <a:pathLst>
                <a:path w="1387" h="2496" extrusionOk="0">
                  <a:moveTo>
                    <a:pt x="365" y="0"/>
                  </a:moveTo>
                  <a:cubicBezTo>
                    <a:pt x="105" y="399"/>
                    <a:pt x="1" y="901"/>
                    <a:pt x="139" y="1404"/>
                  </a:cubicBezTo>
                  <a:cubicBezTo>
                    <a:pt x="261" y="1889"/>
                    <a:pt x="607" y="2287"/>
                    <a:pt x="1023" y="2495"/>
                  </a:cubicBezTo>
                  <a:cubicBezTo>
                    <a:pt x="1283" y="2097"/>
                    <a:pt x="1387" y="1594"/>
                    <a:pt x="1248" y="1092"/>
                  </a:cubicBezTo>
                  <a:cubicBezTo>
                    <a:pt x="1110" y="607"/>
                    <a:pt x="781" y="208"/>
                    <a:pt x="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8"/>
            <p:cNvSpPr/>
            <p:nvPr/>
          </p:nvSpPr>
          <p:spPr>
            <a:xfrm>
              <a:off x="5272462" y="2055507"/>
              <a:ext cx="46263" cy="22872"/>
            </a:xfrm>
            <a:custGeom>
              <a:avLst/>
              <a:gdLst/>
              <a:ahLst/>
              <a:cxnLst/>
              <a:rect l="l" t="t" r="r" b="b"/>
              <a:pathLst>
                <a:path w="2496" h="1234" extrusionOk="0">
                  <a:moveTo>
                    <a:pt x="1550" y="1"/>
                  </a:moveTo>
                  <a:cubicBezTo>
                    <a:pt x="1404" y="1"/>
                    <a:pt x="1256" y="21"/>
                    <a:pt x="1109" y="63"/>
                  </a:cubicBezTo>
                  <a:cubicBezTo>
                    <a:pt x="607" y="184"/>
                    <a:pt x="225" y="530"/>
                    <a:pt x="0" y="946"/>
                  </a:cubicBezTo>
                  <a:cubicBezTo>
                    <a:pt x="278" y="1128"/>
                    <a:pt x="607" y="1233"/>
                    <a:pt x="951" y="1233"/>
                  </a:cubicBezTo>
                  <a:cubicBezTo>
                    <a:pt x="1100" y="1233"/>
                    <a:pt x="1252" y="1213"/>
                    <a:pt x="1404" y="1172"/>
                  </a:cubicBezTo>
                  <a:cubicBezTo>
                    <a:pt x="1906" y="1033"/>
                    <a:pt x="2287" y="704"/>
                    <a:pt x="2495" y="288"/>
                  </a:cubicBezTo>
                  <a:cubicBezTo>
                    <a:pt x="2217" y="106"/>
                    <a:pt x="1888" y="1"/>
                    <a:pt x="15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8"/>
            <p:cNvSpPr/>
            <p:nvPr/>
          </p:nvSpPr>
          <p:spPr>
            <a:xfrm>
              <a:off x="4818661" y="1794419"/>
              <a:ext cx="46263" cy="22854"/>
            </a:xfrm>
            <a:custGeom>
              <a:avLst/>
              <a:gdLst/>
              <a:ahLst/>
              <a:cxnLst/>
              <a:rect l="l" t="t" r="r" b="b"/>
              <a:pathLst>
                <a:path w="2496" h="1233" extrusionOk="0">
                  <a:moveTo>
                    <a:pt x="1550" y="0"/>
                  </a:moveTo>
                  <a:cubicBezTo>
                    <a:pt x="1404" y="0"/>
                    <a:pt x="1256" y="20"/>
                    <a:pt x="1109" y="62"/>
                  </a:cubicBezTo>
                  <a:cubicBezTo>
                    <a:pt x="607" y="183"/>
                    <a:pt x="226" y="530"/>
                    <a:pt x="0" y="945"/>
                  </a:cubicBezTo>
                  <a:cubicBezTo>
                    <a:pt x="279" y="1127"/>
                    <a:pt x="607" y="1232"/>
                    <a:pt x="952" y="1232"/>
                  </a:cubicBezTo>
                  <a:cubicBezTo>
                    <a:pt x="1100" y="1232"/>
                    <a:pt x="1252" y="1213"/>
                    <a:pt x="1404" y="1171"/>
                  </a:cubicBezTo>
                  <a:cubicBezTo>
                    <a:pt x="1907" y="1049"/>
                    <a:pt x="2288" y="703"/>
                    <a:pt x="2496" y="287"/>
                  </a:cubicBezTo>
                  <a:cubicBezTo>
                    <a:pt x="2217" y="106"/>
                    <a:pt x="1889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8"/>
            <p:cNvSpPr/>
            <p:nvPr/>
          </p:nvSpPr>
          <p:spPr>
            <a:xfrm>
              <a:off x="4858490" y="1799720"/>
              <a:ext cx="25708" cy="46282"/>
            </a:xfrm>
            <a:custGeom>
              <a:avLst/>
              <a:gdLst/>
              <a:ahLst/>
              <a:cxnLst/>
              <a:rect l="l" t="t" r="r" b="b"/>
              <a:pathLst>
                <a:path w="1387" h="2497" extrusionOk="0">
                  <a:moveTo>
                    <a:pt x="364" y="1"/>
                  </a:moveTo>
                  <a:cubicBezTo>
                    <a:pt x="104" y="400"/>
                    <a:pt x="0" y="902"/>
                    <a:pt x="139" y="1405"/>
                  </a:cubicBezTo>
                  <a:cubicBezTo>
                    <a:pt x="260" y="1890"/>
                    <a:pt x="607" y="2271"/>
                    <a:pt x="1022" y="2496"/>
                  </a:cubicBezTo>
                  <a:cubicBezTo>
                    <a:pt x="1282" y="2098"/>
                    <a:pt x="1386" y="1595"/>
                    <a:pt x="1248" y="1093"/>
                  </a:cubicBezTo>
                  <a:cubicBezTo>
                    <a:pt x="1109" y="607"/>
                    <a:pt x="780" y="209"/>
                    <a:pt x="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8"/>
            <p:cNvSpPr/>
            <p:nvPr/>
          </p:nvSpPr>
          <p:spPr>
            <a:xfrm>
              <a:off x="5231984" y="2058583"/>
              <a:ext cx="23150" cy="47561"/>
            </a:xfrm>
            <a:custGeom>
              <a:avLst/>
              <a:gdLst/>
              <a:ahLst/>
              <a:cxnLst/>
              <a:rect l="l" t="t" r="r" b="b"/>
              <a:pathLst>
                <a:path w="1249" h="2566" extrusionOk="0">
                  <a:moveTo>
                    <a:pt x="521" y="1"/>
                  </a:moveTo>
                  <a:cubicBezTo>
                    <a:pt x="191" y="347"/>
                    <a:pt x="1" y="832"/>
                    <a:pt x="53" y="1335"/>
                  </a:cubicBezTo>
                  <a:cubicBezTo>
                    <a:pt x="87" y="1855"/>
                    <a:pt x="365" y="2288"/>
                    <a:pt x="746" y="2565"/>
                  </a:cubicBezTo>
                  <a:cubicBezTo>
                    <a:pt x="1058" y="2219"/>
                    <a:pt x="1248" y="1751"/>
                    <a:pt x="1196" y="1231"/>
                  </a:cubicBezTo>
                  <a:cubicBezTo>
                    <a:pt x="1162" y="728"/>
                    <a:pt x="902" y="278"/>
                    <a:pt x="5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8"/>
            <p:cNvSpPr/>
            <p:nvPr/>
          </p:nvSpPr>
          <p:spPr>
            <a:xfrm>
              <a:off x="5245792" y="2093427"/>
              <a:ext cx="47561" cy="21538"/>
            </a:xfrm>
            <a:custGeom>
              <a:avLst/>
              <a:gdLst/>
              <a:ahLst/>
              <a:cxnLst/>
              <a:rect l="l" t="t" r="r" b="b"/>
              <a:pathLst>
                <a:path w="2566" h="1162" extrusionOk="0">
                  <a:moveTo>
                    <a:pt x="1400" y="1"/>
                  </a:moveTo>
                  <a:cubicBezTo>
                    <a:pt x="1345" y="1"/>
                    <a:pt x="1288" y="4"/>
                    <a:pt x="1231" y="9"/>
                  </a:cubicBezTo>
                  <a:cubicBezTo>
                    <a:pt x="729" y="44"/>
                    <a:pt x="278" y="321"/>
                    <a:pt x="1" y="702"/>
                  </a:cubicBezTo>
                  <a:cubicBezTo>
                    <a:pt x="309" y="980"/>
                    <a:pt x="714" y="1161"/>
                    <a:pt x="1165" y="1161"/>
                  </a:cubicBezTo>
                  <a:cubicBezTo>
                    <a:pt x="1221" y="1161"/>
                    <a:pt x="1278" y="1159"/>
                    <a:pt x="1335" y="1153"/>
                  </a:cubicBezTo>
                  <a:cubicBezTo>
                    <a:pt x="1838" y="1118"/>
                    <a:pt x="2288" y="858"/>
                    <a:pt x="2565" y="477"/>
                  </a:cubicBezTo>
                  <a:cubicBezTo>
                    <a:pt x="2257" y="184"/>
                    <a:pt x="1852" y="1"/>
                    <a:pt x="14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8"/>
            <p:cNvSpPr/>
            <p:nvPr/>
          </p:nvSpPr>
          <p:spPr>
            <a:xfrm>
              <a:off x="4844034" y="1757814"/>
              <a:ext cx="47876" cy="21538"/>
            </a:xfrm>
            <a:custGeom>
              <a:avLst/>
              <a:gdLst/>
              <a:ahLst/>
              <a:cxnLst/>
              <a:rect l="l" t="t" r="r" b="b"/>
              <a:pathLst>
                <a:path w="2583" h="1162" extrusionOk="0">
                  <a:moveTo>
                    <a:pt x="1413" y="1"/>
                  </a:moveTo>
                  <a:cubicBezTo>
                    <a:pt x="1359" y="1"/>
                    <a:pt x="1303" y="4"/>
                    <a:pt x="1248" y="9"/>
                  </a:cubicBezTo>
                  <a:cubicBezTo>
                    <a:pt x="728" y="44"/>
                    <a:pt x="295" y="304"/>
                    <a:pt x="0" y="685"/>
                  </a:cubicBezTo>
                  <a:cubicBezTo>
                    <a:pt x="309" y="978"/>
                    <a:pt x="727" y="1161"/>
                    <a:pt x="1182" y="1161"/>
                  </a:cubicBezTo>
                  <a:cubicBezTo>
                    <a:pt x="1238" y="1161"/>
                    <a:pt x="1295" y="1159"/>
                    <a:pt x="1352" y="1153"/>
                  </a:cubicBezTo>
                  <a:cubicBezTo>
                    <a:pt x="1854" y="1118"/>
                    <a:pt x="2288" y="841"/>
                    <a:pt x="2582" y="460"/>
                  </a:cubicBezTo>
                  <a:cubicBezTo>
                    <a:pt x="2274" y="182"/>
                    <a:pt x="1856" y="1"/>
                    <a:pt x="1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8"/>
            <p:cNvSpPr/>
            <p:nvPr/>
          </p:nvSpPr>
          <p:spPr>
            <a:xfrm>
              <a:off x="4882566" y="1766655"/>
              <a:ext cx="22835" cy="47542"/>
            </a:xfrm>
            <a:custGeom>
              <a:avLst/>
              <a:gdLst/>
              <a:ahLst/>
              <a:cxnLst/>
              <a:rect l="l" t="t" r="r" b="b"/>
              <a:pathLst>
                <a:path w="1232" h="2565" extrusionOk="0">
                  <a:moveTo>
                    <a:pt x="503" y="0"/>
                  </a:moveTo>
                  <a:cubicBezTo>
                    <a:pt x="174" y="347"/>
                    <a:pt x="1" y="815"/>
                    <a:pt x="35" y="1334"/>
                  </a:cubicBezTo>
                  <a:cubicBezTo>
                    <a:pt x="87" y="1837"/>
                    <a:pt x="347" y="2287"/>
                    <a:pt x="729" y="2565"/>
                  </a:cubicBezTo>
                  <a:cubicBezTo>
                    <a:pt x="1058" y="2218"/>
                    <a:pt x="1231" y="1733"/>
                    <a:pt x="1196" y="1230"/>
                  </a:cubicBezTo>
                  <a:cubicBezTo>
                    <a:pt x="1144" y="711"/>
                    <a:pt x="884" y="277"/>
                    <a:pt x="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8"/>
            <p:cNvSpPr/>
            <p:nvPr/>
          </p:nvSpPr>
          <p:spPr>
            <a:xfrm>
              <a:off x="5204053" y="2086533"/>
              <a:ext cx="23132" cy="47857"/>
            </a:xfrm>
            <a:custGeom>
              <a:avLst/>
              <a:gdLst/>
              <a:ahLst/>
              <a:cxnLst/>
              <a:rect l="l" t="t" r="r" b="b"/>
              <a:pathLst>
                <a:path w="1248" h="2582" extrusionOk="0">
                  <a:moveTo>
                    <a:pt x="728" y="0"/>
                  </a:moveTo>
                  <a:cubicBezTo>
                    <a:pt x="347" y="295"/>
                    <a:pt x="87" y="728"/>
                    <a:pt x="35" y="1248"/>
                  </a:cubicBezTo>
                  <a:cubicBezTo>
                    <a:pt x="0" y="1750"/>
                    <a:pt x="173" y="2235"/>
                    <a:pt x="503" y="2582"/>
                  </a:cubicBezTo>
                  <a:cubicBezTo>
                    <a:pt x="884" y="2287"/>
                    <a:pt x="1144" y="1854"/>
                    <a:pt x="1196" y="1334"/>
                  </a:cubicBezTo>
                  <a:cubicBezTo>
                    <a:pt x="1248" y="832"/>
                    <a:pt x="1057" y="347"/>
                    <a:pt x="7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8"/>
            <p:cNvSpPr/>
            <p:nvPr/>
          </p:nvSpPr>
          <p:spPr>
            <a:xfrm>
              <a:off x="5213357" y="2125621"/>
              <a:ext cx="47876" cy="21704"/>
            </a:xfrm>
            <a:custGeom>
              <a:avLst/>
              <a:gdLst/>
              <a:ahLst/>
              <a:cxnLst/>
              <a:rect l="l" t="t" r="r" b="b"/>
              <a:pathLst>
                <a:path w="2583" h="1171" extrusionOk="0">
                  <a:moveTo>
                    <a:pt x="1222" y="1"/>
                  </a:moveTo>
                  <a:cubicBezTo>
                    <a:pt x="752" y="1"/>
                    <a:pt x="318" y="171"/>
                    <a:pt x="1" y="473"/>
                  </a:cubicBezTo>
                  <a:cubicBezTo>
                    <a:pt x="295" y="854"/>
                    <a:pt x="729" y="1114"/>
                    <a:pt x="1248" y="1166"/>
                  </a:cubicBezTo>
                  <a:cubicBezTo>
                    <a:pt x="1291" y="1169"/>
                    <a:pt x="1333" y="1170"/>
                    <a:pt x="1375" y="1170"/>
                  </a:cubicBezTo>
                  <a:cubicBezTo>
                    <a:pt x="1832" y="1170"/>
                    <a:pt x="2265" y="1000"/>
                    <a:pt x="2583" y="698"/>
                  </a:cubicBezTo>
                  <a:cubicBezTo>
                    <a:pt x="2288" y="317"/>
                    <a:pt x="1855" y="57"/>
                    <a:pt x="1352" y="5"/>
                  </a:cubicBezTo>
                  <a:cubicBezTo>
                    <a:pt x="1309" y="2"/>
                    <a:pt x="1265" y="1"/>
                    <a:pt x="12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8"/>
            <p:cNvSpPr/>
            <p:nvPr/>
          </p:nvSpPr>
          <p:spPr>
            <a:xfrm>
              <a:off x="4876468" y="1725454"/>
              <a:ext cx="47561" cy="21704"/>
            </a:xfrm>
            <a:custGeom>
              <a:avLst/>
              <a:gdLst/>
              <a:ahLst/>
              <a:cxnLst/>
              <a:rect l="l" t="t" r="r" b="b"/>
              <a:pathLst>
                <a:path w="2566" h="1171" extrusionOk="0">
                  <a:moveTo>
                    <a:pt x="1208" y="1"/>
                  </a:moveTo>
                  <a:cubicBezTo>
                    <a:pt x="752" y="1"/>
                    <a:pt x="318" y="172"/>
                    <a:pt x="0" y="473"/>
                  </a:cubicBezTo>
                  <a:cubicBezTo>
                    <a:pt x="278" y="854"/>
                    <a:pt x="728" y="1114"/>
                    <a:pt x="1231" y="1166"/>
                  </a:cubicBezTo>
                  <a:cubicBezTo>
                    <a:pt x="1275" y="1169"/>
                    <a:pt x="1318" y="1171"/>
                    <a:pt x="1361" y="1171"/>
                  </a:cubicBezTo>
                  <a:cubicBezTo>
                    <a:pt x="1829" y="1171"/>
                    <a:pt x="2248" y="1000"/>
                    <a:pt x="2565" y="698"/>
                  </a:cubicBezTo>
                  <a:cubicBezTo>
                    <a:pt x="2288" y="317"/>
                    <a:pt x="1855" y="57"/>
                    <a:pt x="1335" y="5"/>
                  </a:cubicBezTo>
                  <a:cubicBezTo>
                    <a:pt x="1292" y="2"/>
                    <a:pt x="1250" y="1"/>
                    <a:pt x="1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8"/>
            <p:cNvSpPr/>
            <p:nvPr/>
          </p:nvSpPr>
          <p:spPr>
            <a:xfrm>
              <a:off x="4910515" y="1738391"/>
              <a:ext cx="23132" cy="47876"/>
            </a:xfrm>
            <a:custGeom>
              <a:avLst/>
              <a:gdLst/>
              <a:ahLst/>
              <a:cxnLst/>
              <a:rect l="l" t="t" r="r" b="b"/>
              <a:pathLst>
                <a:path w="1248" h="2583" extrusionOk="0">
                  <a:moveTo>
                    <a:pt x="745" y="0"/>
                  </a:moveTo>
                  <a:cubicBezTo>
                    <a:pt x="364" y="295"/>
                    <a:pt x="87" y="728"/>
                    <a:pt x="52" y="1231"/>
                  </a:cubicBezTo>
                  <a:cubicBezTo>
                    <a:pt x="0" y="1750"/>
                    <a:pt x="191" y="2236"/>
                    <a:pt x="520" y="2582"/>
                  </a:cubicBezTo>
                  <a:cubicBezTo>
                    <a:pt x="901" y="2288"/>
                    <a:pt x="1161" y="1854"/>
                    <a:pt x="1196" y="1335"/>
                  </a:cubicBezTo>
                  <a:cubicBezTo>
                    <a:pt x="1248" y="832"/>
                    <a:pt x="1057" y="347"/>
                    <a:pt x="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8"/>
            <p:cNvSpPr/>
            <p:nvPr/>
          </p:nvSpPr>
          <p:spPr>
            <a:xfrm>
              <a:off x="5170007" y="2110293"/>
              <a:ext cx="25708" cy="45948"/>
            </a:xfrm>
            <a:custGeom>
              <a:avLst/>
              <a:gdLst/>
              <a:ahLst/>
              <a:cxnLst/>
              <a:rect l="l" t="t" r="r" b="b"/>
              <a:pathLst>
                <a:path w="1387" h="2479" extrusionOk="0">
                  <a:moveTo>
                    <a:pt x="1040" y="0"/>
                  </a:moveTo>
                  <a:cubicBezTo>
                    <a:pt x="607" y="208"/>
                    <a:pt x="278" y="590"/>
                    <a:pt x="139" y="1092"/>
                  </a:cubicBezTo>
                  <a:cubicBezTo>
                    <a:pt x="0" y="1595"/>
                    <a:pt x="104" y="2097"/>
                    <a:pt x="364" y="2478"/>
                  </a:cubicBezTo>
                  <a:cubicBezTo>
                    <a:pt x="798" y="2270"/>
                    <a:pt x="1127" y="1889"/>
                    <a:pt x="1265" y="1387"/>
                  </a:cubicBezTo>
                  <a:cubicBezTo>
                    <a:pt x="1387" y="901"/>
                    <a:pt x="1300" y="399"/>
                    <a:pt x="10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8"/>
            <p:cNvSpPr/>
            <p:nvPr/>
          </p:nvSpPr>
          <p:spPr>
            <a:xfrm>
              <a:off x="5176753" y="2151216"/>
              <a:ext cx="46263" cy="22854"/>
            </a:xfrm>
            <a:custGeom>
              <a:avLst/>
              <a:gdLst/>
              <a:ahLst/>
              <a:cxnLst/>
              <a:rect l="l" t="t" r="r" b="b"/>
              <a:pathLst>
                <a:path w="2496" h="1233" extrusionOk="0">
                  <a:moveTo>
                    <a:pt x="951" y="1"/>
                  </a:moveTo>
                  <a:cubicBezTo>
                    <a:pt x="607" y="1"/>
                    <a:pt x="279" y="106"/>
                    <a:pt x="0" y="288"/>
                  </a:cubicBezTo>
                  <a:cubicBezTo>
                    <a:pt x="226" y="703"/>
                    <a:pt x="607" y="1050"/>
                    <a:pt x="1109" y="1171"/>
                  </a:cubicBezTo>
                  <a:cubicBezTo>
                    <a:pt x="1256" y="1213"/>
                    <a:pt x="1404" y="1233"/>
                    <a:pt x="1550" y="1233"/>
                  </a:cubicBezTo>
                  <a:cubicBezTo>
                    <a:pt x="1889" y="1233"/>
                    <a:pt x="2217" y="1128"/>
                    <a:pt x="2496" y="946"/>
                  </a:cubicBezTo>
                  <a:cubicBezTo>
                    <a:pt x="2288" y="530"/>
                    <a:pt x="1889" y="184"/>
                    <a:pt x="1404" y="62"/>
                  </a:cubicBezTo>
                  <a:cubicBezTo>
                    <a:pt x="1252" y="20"/>
                    <a:pt x="1100" y="1"/>
                    <a:pt x="9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8"/>
            <p:cNvSpPr/>
            <p:nvPr/>
          </p:nvSpPr>
          <p:spPr>
            <a:xfrm>
              <a:off x="4914685" y="1698635"/>
              <a:ext cx="45948" cy="22928"/>
            </a:xfrm>
            <a:custGeom>
              <a:avLst/>
              <a:gdLst/>
              <a:ahLst/>
              <a:cxnLst/>
              <a:rect l="l" t="t" r="r" b="b"/>
              <a:pathLst>
                <a:path w="2479" h="1237" extrusionOk="0">
                  <a:moveTo>
                    <a:pt x="926" y="1"/>
                  </a:moveTo>
                  <a:cubicBezTo>
                    <a:pt x="595" y="1"/>
                    <a:pt x="273" y="101"/>
                    <a:pt x="1" y="291"/>
                  </a:cubicBezTo>
                  <a:cubicBezTo>
                    <a:pt x="208" y="707"/>
                    <a:pt x="590" y="1036"/>
                    <a:pt x="1092" y="1175"/>
                  </a:cubicBezTo>
                  <a:cubicBezTo>
                    <a:pt x="1244" y="1217"/>
                    <a:pt x="1396" y="1237"/>
                    <a:pt x="1544" y="1237"/>
                  </a:cubicBezTo>
                  <a:cubicBezTo>
                    <a:pt x="1887" y="1237"/>
                    <a:pt x="2212" y="1131"/>
                    <a:pt x="2478" y="950"/>
                  </a:cubicBezTo>
                  <a:cubicBezTo>
                    <a:pt x="2271" y="534"/>
                    <a:pt x="1889" y="187"/>
                    <a:pt x="1387" y="66"/>
                  </a:cubicBezTo>
                  <a:cubicBezTo>
                    <a:pt x="1234" y="22"/>
                    <a:pt x="1079" y="1"/>
                    <a:pt x="9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8"/>
            <p:cNvSpPr/>
            <p:nvPr/>
          </p:nvSpPr>
          <p:spPr>
            <a:xfrm>
              <a:off x="4941670" y="1716224"/>
              <a:ext cx="25708" cy="46263"/>
            </a:xfrm>
            <a:custGeom>
              <a:avLst/>
              <a:gdLst/>
              <a:ahLst/>
              <a:cxnLst/>
              <a:rect l="l" t="t" r="r" b="b"/>
              <a:pathLst>
                <a:path w="1387" h="2496" extrusionOk="0">
                  <a:moveTo>
                    <a:pt x="1040" y="1"/>
                  </a:moveTo>
                  <a:cubicBezTo>
                    <a:pt x="607" y="226"/>
                    <a:pt x="277" y="607"/>
                    <a:pt x="139" y="1110"/>
                  </a:cubicBezTo>
                  <a:cubicBezTo>
                    <a:pt x="0" y="1595"/>
                    <a:pt x="104" y="2097"/>
                    <a:pt x="364" y="2496"/>
                  </a:cubicBezTo>
                  <a:cubicBezTo>
                    <a:pt x="797" y="2288"/>
                    <a:pt x="1126" y="1907"/>
                    <a:pt x="1265" y="1404"/>
                  </a:cubicBezTo>
                  <a:cubicBezTo>
                    <a:pt x="1386" y="902"/>
                    <a:pt x="1300" y="399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8"/>
            <p:cNvSpPr/>
            <p:nvPr/>
          </p:nvSpPr>
          <p:spPr>
            <a:xfrm>
              <a:off x="5133069" y="2128271"/>
              <a:ext cx="27636" cy="43390"/>
            </a:xfrm>
            <a:custGeom>
              <a:avLst/>
              <a:gdLst/>
              <a:ahLst/>
              <a:cxnLst/>
              <a:rect l="l" t="t" r="r" b="b"/>
              <a:pathLst>
                <a:path w="1491" h="2341" extrusionOk="0">
                  <a:moveTo>
                    <a:pt x="1300" y="1"/>
                  </a:moveTo>
                  <a:lnTo>
                    <a:pt x="1300" y="1"/>
                  </a:lnTo>
                  <a:cubicBezTo>
                    <a:pt x="832" y="139"/>
                    <a:pt x="434" y="469"/>
                    <a:pt x="226" y="936"/>
                  </a:cubicBezTo>
                  <a:cubicBezTo>
                    <a:pt x="1" y="1404"/>
                    <a:pt x="18" y="1907"/>
                    <a:pt x="209" y="2340"/>
                  </a:cubicBezTo>
                  <a:cubicBezTo>
                    <a:pt x="659" y="2219"/>
                    <a:pt x="1058" y="1890"/>
                    <a:pt x="1266" y="1422"/>
                  </a:cubicBezTo>
                  <a:cubicBezTo>
                    <a:pt x="1491" y="954"/>
                    <a:pt x="1474" y="451"/>
                    <a:pt x="13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8"/>
            <p:cNvSpPr/>
            <p:nvPr/>
          </p:nvSpPr>
          <p:spPr>
            <a:xfrm>
              <a:off x="5136924" y="2169342"/>
              <a:ext cx="43372" cy="25467"/>
            </a:xfrm>
            <a:custGeom>
              <a:avLst/>
              <a:gdLst/>
              <a:ahLst/>
              <a:cxnLst/>
              <a:rect l="l" t="t" r="r" b="b"/>
              <a:pathLst>
                <a:path w="2340" h="1374" extrusionOk="0">
                  <a:moveTo>
                    <a:pt x="680" y="1"/>
                  </a:moveTo>
                  <a:cubicBezTo>
                    <a:pt x="445" y="1"/>
                    <a:pt x="213" y="48"/>
                    <a:pt x="1" y="141"/>
                  </a:cubicBezTo>
                  <a:cubicBezTo>
                    <a:pt x="139" y="592"/>
                    <a:pt x="451" y="990"/>
                    <a:pt x="919" y="1216"/>
                  </a:cubicBezTo>
                  <a:cubicBezTo>
                    <a:pt x="1158" y="1322"/>
                    <a:pt x="1411" y="1374"/>
                    <a:pt x="1658" y="1374"/>
                  </a:cubicBezTo>
                  <a:cubicBezTo>
                    <a:pt x="1895" y="1374"/>
                    <a:pt x="2128" y="1326"/>
                    <a:pt x="2340" y="1233"/>
                  </a:cubicBezTo>
                  <a:cubicBezTo>
                    <a:pt x="2201" y="765"/>
                    <a:pt x="1872" y="384"/>
                    <a:pt x="1404" y="159"/>
                  </a:cubicBezTo>
                  <a:cubicBezTo>
                    <a:pt x="1174" y="52"/>
                    <a:pt x="926" y="1"/>
                    <a:pt x="6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8"/>
            <p:cNvSpPr/>
            <p:nvPr/>
          </p:nvSpPr>
          <p:spPr>
            <a:xfrm>
              <a:off x="4957405" y="1677970"/>
              <a:ext cx="43372" cy="25467"/>
            </a:xfrm>
            <a:custGeom>
              <a:avLst/>
              <a:gdLst/>
              <a:ahLst/>
              <a:cxnLst/>
              <a:rect l="l" t="t" r="r" b="b"/>
              <a:pathLst>
                <a:path w="2340" h="1374" extrusionOk="0">
                  <a:moveTo>
                    <a:pt x="682" y="0"/>
                  </a:moveTo>
                  <a:cubicBezTo>
                    <a:pt x="445" y="0"/>
                    <a:pt x="212" y="48"/>
                    <a:pt x="0" y="141"/>
                  </a:cubicBezTo>
                  <a:cubicBezTo>
                    <a:pt x="139" y="592"/>
                    <a:pt x="468" y="990"/>
                    <a:pt x="919" y="1216"/>
                  </a:cubicBezTo>
                  <a:cubicBezTo>
                    <a:pt x="1158" y="1322"/>
                    <a:pt x="1410" y="1374"/>
                    <a:pt x="1658" y="1374"/>
                  </a:cubicBezTo>
                  <a:cubicBezTo>
                    <a:pt x="1895" y="1374"/>
                    <a:pt x="2128" y="1326"/>
                    <a:pt x="2339" y="1233"/>
                  </a:cubicBezTo>
                  <a:cubicBezTo>
                    <a:pt x="2201" y="782"/>
                    <a:pt x="1872" y="384"/>
                    <a:pt x="1421" y="159"/>
                  </a:cubicBezTo>
                  <a:cubicBezTo>
                    <a:pt x="1182" y="52"/>
                    <a:pt x="929" y="0"/>
                    <a:pt x="6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8"/>
            <p:cNvSpPr/>
            <p:nvPr/>
          </p:nvSpPr>
          <p:spPr>
            <a:xfrm>
              <a:off x="4976996" y="1700804"/>
              <a:ext cx="27321" cy="43390"/>
            </a:xfrm>
            <a:custGeom>
              <a:avLst/>
              <a:gdLst/>
              <a:ahLst/>
              <a:cxnLst/>
              <a:rect l="l" t="t" r="r" b="b"/>
              <a:pathLst>
                <a:path w="1474" h="2341" extrusionOk="0">
                  <a:moveTo>
                    <a:pt x="1282" y="1"/>
                  </a:moveTo>
                  <a:lnTo>
                    <a:pt x="1282" y="1"/>
                  </a:lnTo>
                  <a:cubicBezTo>
                    <a:pt x="832" y="140"/>
                    <a:pt x="433" y="469"/>
                    <a:pt x="208" y="937"/>
                  </a:cubicBezTo>
                  <a:cubicBezTo>
                    <a:pt x="0" y="1404"/>
                    <a:pt x="0" y="1907"/>
                    <a:pt x="191" y="2340"/>
                  </a:cubicBezTo>
                  <a:cubicBezTo>
                    <a:pt x="641" y="2202"/>
                    <a:pt x="1040" y="1890"/>
                    <a:pt x="1265" y="1422"/>
                  </a:cubicBezTo>
                  <a:cubicBezTo>
                    <a:pt x="1473" y="954"/>
                    <a:pt x="1473" y="451"/>
                    <a:pt x="12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8"/>
            <p:cNvSpPr/>
            <p:nvPr/>
          </p:nvSpPr>
          <p:spPr>
            <a:xfrm>
              <a:off x="5092610" y="2140800"/>
              <a:ext cx="31491" cy="39202"/>
            </a:xfrm>
            <a:custGeom>
              <a:avLst/>
              <a:gdLst/>
              <a:ahLst/>
              <a:cxnLst/>
              <a:rect l="l" t="t" r="r" b="b"/>
              <a:pathLst>
                <a:path w="1699" h="2115" extrusionOk="0">
                  <a:moveTo>
                    <a:pt x="1595" y="1"/>
                  </a:moveTo>
                  <a:cubicBezTo>
                    <a:pt x="1127" y="70"/>
                    <a:pt x="676" y="312"/>
                    <a:pt x="382" y="728"/>
                  </a:cubicBezTo>
                  <a:cubicBezTo>
                    <a:pt x="87" y="1144"/>
                    <a:pt x="0" y="1664"/>
                    <a:pt x="122" y="2115"/>
                  </a:cubicBezTo>
                  <a:cubicBezTo>
                    <a:pt x="590" y="2063"/>
                    <a:pt x="1040" y="1820"/>
                    <a:pt x="1335" y="1387"/>
                  </a:cubicBezTo>
                  <a:cubicBezTo>
                    <a:pt x="1629" y="971"/>
                    <a:pt x="1699" y="468"/>
                    <a:pt x="15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8"/>
            <p:cNvSpPr/>
            <p:nvPr/>
          </p:nvSpPr>
          <p:spPr>
            <a:xfrm>
              <a:off x="5094852" y="2179314"/>
              <a:ext cx="39202" cy="29156"/>
            </a:xfrm>
            <a:custGeom>
              <a:avLst/>
              <a:gdLst/>
              <a:ahLst/>
              <a:cxnLst/>
              <a:rect l="l" t="t" r="r" b="b"/>
              <a:pathLst>
                <a:path w="2115" h="1573" extrusionOk="0">
                  <a:moveTo>
                    <a:pt x="408" y="1"/>
                  </a:moveTo>
                  <a:cubicBezTo>
                    <a:pt x="269" y="1"/>
                    <a:pt x="132" y="19"/>
                    <a:pt x="1" y="54"/>
                  </a:cubicBezTo>
                  <a:cubicBezTo>
                    <a:pt x="53" y="522"/>
                    <a:pt x="295" y="972"/>
                    <a:pt x="728" y="1267"/>
                  </a:cubicBezTo>
                  <a:cubicBezTo>
                    <a:pt x="1025" y="1477"/>
                    <a:pt x="1365" y="1572"/>
                    <a:pt x="1705" y="1572"/>
                  </a:cubicBezTo>
                  <a:cubicBezTo>
                    <a:pt x="1843" y="1572"/>
                    <a:pt x="1980" y="1557"/>
                    <a:pt x="2115" y="1527"/>
                  </a:cubicBezTo>
                  <a:cubicBezTo>
                    <a:pt x="2063" y="1059"/>
                    <a:pt x="1803" y="608"/>
                    <a:pt x="1387" y="314"/>
                  </a:cubicBezTo>
                  <a:cubicBezTo>
                    <a:pt x="1092" y="105"/>
                    <a:pt x="746" y="1"/>
                    <a:pt x="4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8"/>
            <p:cNvSpPr/>
            <p:nvPr/>
          </p:nvSpPr>
          <p:spPr>
            <a:xfrm>
              <a:off x="5003647" y="1664181"/>
              <a:ext cx="39202" cy="29285"/>
            </a:xfrm>
            <a:custGeom>
              <a:avLst/>
              <a:gdLst/>
              <a:ahLst/>
              <a:cxnLst/>
              <a:rect l="l" t="t" r="r" b="b"/>
              <a:pathLst>
                <a:path w="2115" h="1580" extrusionOk="0">
                  <a:moveTo>
                    <a:pt x="416" y="0"/>
                  </a:moveTo>
                  <a:cubicBezTo>
                    <a:pt x="276" y="0"/>
                    <a:pt x="137" y="18"/>
                    <a:pt x="0" y="53"/>
                  </a:cubicBezTo>
                  <a:cubicBezTo>
                    <a:pt x="52" y="521"/>
                    <a:pt x="312" y="972"/>
                    <a:pt x="728" y="1266"/>
                  </a:cubicBezTo>
                  <a:cubicBezTo>
                    <a:pt x="1023" y="1475"/>
                    <a:pt x="1361" y="1579"/>
                    <a:pt x="1699" y="1579"/>
                  </a:cubicBezTo>
                  <a:cubicBezTo>
                    <a:pt x="1839" y="1579"/>
                    <a:pt x="1978" y="1562"/>
                    <a:pt x="2114" y="1526"/>
                  </a:cubicBezTo>
                  <a:cubicBezTo>
                    <a:pt x="2062" y="1058"/>
                    <a:pt x="1803" y="608"/>
                    <a:pt x="1387" y="313"/>
                  </a:cubicBezTo>
                  <a:cubicBezTo>
                    <a:pt x="1092" y="105"/>
                    <a:pt x="754" y="0"/>
                    <a:pt x="4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8"/>
            <p:cNvSpPr/>
            <p:nvPr/>
          </p:nvSpPr>
          <p:spPr>
            <a:xfrm>
              <a:off x="5013285" y="1692779"/>
              <a:ext cx="31491" cy="39202"/>
            </a:xfrm>
            <a:custGeom>
              <a:avLst/>
              <a:gdLst/>
              <a:ahLst/>
              <a:cxnLst/>
              <a:rect l="l" t="t" r="r" b="b"/>
              <a:pathLst>
                <a:path w="1699" h="2115" extrusionOk="0">
                  <a:moveTo>
                    <a:pt x="1594" y="1"/>
                  </a:moveTo>
                  <a:cubicBezTo>
                    <a:pt x="1127" y="53"/>
                    <a:pt x="676" y="295"/>
                    <a:pt x="382" y="711"/>
                  </a:cubicBezTo>
                  <a:cubicBezTo>
                    <a:pt x="87" y="1144"/>
                    <a:pt x="0" y="1647"/>
                    <a:pt x="122" y="2115"/>
                  </a:cubicBezTo>
                  <a:cubicBezTo>
                    <a:pt x="589" y="2045"/>
                    <a:pt x="1040" y="1803"/>
                    <a:pt x="1335" y="1387"/>
                  </a:cubicBezTo>
                  <a:cubicBezTo>
                    <a:pt x="1629" y="954"/>
                    <a:pt x="1698" y="451"/>
                    <a:pt x="1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8"/>
            <p:cNvSpPr/>
            <p:nvPr/>
          </p:nvSpPr>
          <p:spPr>
            <a:xfrm>
              <a:off x="5051502" y="2147139"/>
              <a:ext cx="34698" cy="33901"/>
            </a:xfrm>
            <a:custGeom>
              <a:avLst/>
              <a:gdLst/>
              <a:ahLst/>
              <a:cxnLst/>
              <a:rect l="l" t="t" r="r" b="b"/>
              <a:pathLst>
                <a:path w="1872" h="1829" extrusionOk="0">
                  <a:moveTo>
                    <a:pt x="1733" y="1"/>
                  </a:moveTo>
                  <a:cubicBezTo>
                    <a:pt x="1289" y="1"/>
                    <a:pt x="854" y="174"/>
                    <a:pt x="520" y="508"/>
                  </a:cubicBezTo>
                  <a:cubicBezTo>
                    <a:pt x="156" y="872"/>
                    <a:pt x="0" y="1357"/>
                    <a:pt x="18" y="1825"/>
                  </a:cubicBezTo>
                  <a:cubicBezTo>
                    <a:pt x="58" y="1827"/>
                    <a:pt x="99" y="1829"/>
                    <a:pt x="139" y="1829"/>
                  </a:cubicBezTo>
                  <a:cubicBezTo>
                    <a:pt x="583" y="1829"/>
                    <a:pt x="1017" y="1656"/>
                    <a:pt x="1335" y="1322"/>
                  </a:cubicBezTo>
                  <a:cubicBezTo>
                    <a:pt x="1699" y="958"/>
                    <a:pt x="1872" y="473"/>
                    <a:pt x="1854" y="5"/>
                  </a:cubicBezTo>
                  <a:cubicBezTo>
                    <a:pt x="1814" y="2"/>
                    <a:pt x="1773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8"/>
            <p:cNvSpPr/>
            <p:nvPr/>
          </p:nvSpPr>
          <p:spPr>
            <a:xfrm>
              <a:off x="5051502" y="2180926"/>
              <a:ext cx="34698" cy="34104"/>
            </a:xfrm>
            <a:custGeom>
              <a:avLst/>
              <a:gdLst/>
              <a:ahLst/>
              <a:cxnLst/>
              <a:rect l="l" t="t" r="r" b="b"/>
              <a:pathLst>
                <a:path w="1872" h="1840" extrusionOk="0">
                  <a:moveTo>
                    <a:pt x="84" y="0"/>
                  </a:moveTo>
                  <a:cubicBezTo>
                    <a:pt x="62" y="0"/>
                    <a:pt x="40" y="1"/>
                    <a:pt x="18" y="2"/>
                  </a:cubicBezTo>
                  <a:cubicBezTo>
                    <a:pt x="0" y="487"/>
                    <a:pt x="156" y="972"/>
                    <a:pt x="520" y="1336"/>
                  </a:cubicBezTo>
                  <a:cubicBezTo>
                    <a:pt x="866" y="1682"/>
                    <a:pt x="1321" y="1840"/>
                    <a:pt x="1782" y="1840"/>
                  </a:cubicBezTo>
                  <a:cubicBezTo>
                    <a:pt x="1806" y="1840"/>
                    <a:pt x="1830" y="1839"/>
                    <a:pt x="1854" y="1838"/>
                  </a:cubicBezTo>
                  <a:cubicBezTo>
                    <a:pt x="1872" y="1353"/>
                    <a:pt x="1699" y="868"/>
                    <a:pt x="1335" y="521"/>
                  </a:cubicBezTo>
                  <a:cubicBezTo>
                    <a:pt x="1004" y="174"/>
                    <a:pt x="547" y="0"/>
                    <a:pt x="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8"/>
            <p:cNvSpPr/>
            <p:nvPr/>
          </p:nvSpPr>
          <p:spPr>
            <a:xfrm>
              <a:off x="5051502" y="1657749"/>
              <a:ext cx="34698" cy="33845"/>
            </a:xfrm>
            <a:custGeom>
              <a:avLst/>
              <a:gdLst/>
              <a:ahLst/>
              <a:cxnLst/>
              <a:rect l="l" t="t" r="r" b="b"/>
              <a:pathLst>
                <a:path w="1872" h="1826" extrusionOk="0">
                  <a:moveTo>
                    <a:pt x="90" y="1"/>
                  </a:moveTo>
                  <a:cubicBezTo>
                    <a:pt x="66" y="1"/>
                    <a:pt x="42" y="1"/>
                    <a:pt x="18" y="2"/>
                  </a:cubicBezTo>
                  <a:cubicBezTo>
                    <a:pt x="0" y="470"/>
                    <a:pt x="156" y="955"/>
                    <a:pt x="520" y="1319"/>
                  </a:cubicBezTo>
                  <a:cubicBezTo>
                    <a:pt x="854" y="1652"/>
                    <a:pt x="1289" y="1826"/>
                    <a:pt x="1733" y="1826"/>
                  </a:cubicBezTo>
                  <a:cubicBezTo>
                    <a:pt x="1773" y="1826"/>
                    <a:pt x="1814" y="1824"/>
                    <a:pt x="1854" y="1821"/>
                  </a:cubicBezTo>
                  <a:cubicBezTo>
                    <a:pt x="1872" y="1354"/>
                    <a:pt x="1699" y="868"/>
                    <a:pt x="1335" y="504"/>
                  </a:cubicBezTo>
                  <a:cubicBezTo>
                    <a:pt x="1005" y="159"/>
                    <a:pt x="551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8"/>
            <p:cNvSpPr/>
            <p:nvPr/>
          </p:nvSpPr>
          <p:spPr>
            <a:xfrm>
              <a:off x="5051502" y="1691741"/>
              <a:ext cx="34698" cy="33901"/>
            </a:xfrm>
            <a:custGeom>
              <a:avLst/>
              <a:gdLst/>
              <a:ahLst/>
              <a:cxnLst/>
              <a:rect l="l" t="t" r="r" b="b"/>
              <a:pathLst>
                <a:path w="1872" h="1829" extrusionOk="0">
                  <a:moveTo>
                    <a:pt x="1733" y="0"/>
                  </a:moveTo>
                  <a:cubicBezTo>
                    <a:pt x="1289" y="0"/>
                    <a:pt x="854" y="174"/>
                    <a:pt x="520" y="507"/>
                  </a:cubicBezTo>
                  <a:cubicBezTo>
                    <a:pt x="156" y="871"/>
                    <a:pt x="0" y="1356"/>
                    <a:pt x="18" y="1824"/>
                  </a:cubicBezTo>
                  <a:cubicBezTo>
                    <a:pt x="58" y="1827"/>
                    <a:pt x="99" y="1829"/>
                    <a:pt x="139" y="1829"/>
                  </a:cubicBezTo>
                  <a:cubicBezTo>
                    <a:pt x="583" y="1829"/>
                    <a:pt x="1017" y="1655"/>
                    <a:pt x="1335" y="1322"/>
                  </a:cubicBezTo>
                  <a:cubicBezTo>
                    <a:pt x="1699" y="958"/>
                    <a:pt x="1872" y="473"/>
                    <a:pt x="1854" y="5"/>
                  </a:cubicBezTo>
                  <a:cubicBezTo>
                    <a:pt x="1814" y="2"/>
                    <a:pt x="1773" y="0"/>
                    <a:pt x="17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1" name="Google Shape;2321;p58"/>
          <p:cNvSpPr/>
          <p:nvPr/>
        </p:nvSpPr>
        <p:spPr>
          <a:xfrm>
            <a:off x="7192535" y="1897349"/>
            <a:ext cx="76096" cy="73689"/>
          </a:xfrm>
          <a:custGeom>
            <a:avLst/>
            <a:gdLst/>
            <a:ahLst/>
            <a:cxnLst/>
            <a:rect l="l" t="t" r="r" b="b"/>
            <a:pathLst>
              <a:path w="3066" h="2969" extrusionOk="0">
                <a:moveTo>
                  <a:pt x="9" y="1"/>
                </a:moveTo>
                <a:cubicBezTo>
                  <a:pt x="1" y="9"/>
                  <a:pt x="220" y="122"/>
                  <a:pt x="544" y="325"/>
                </a:cubicBezTo>
                <a:cubicBezTo>
                  <a:pt x="1403" y="876"/>
                  <a:pt x="2141" y="1590"/>
                  <a:pt x="2717" y="2433"/>
                </a:cubicBezTo>
                <a:cubicBezTo>
                  <a:pt x="2932" y="2759"/>
                  <a:pt x="3045" y="2969"/>
                  <a:pt x="3064" y="2969"/>
                </a:cubicBezTo>
                <a:cubicBezTo>
                  <a:pt x="3065" y="2969"/>
                  <a:pt x="3065" y="2968"/>
                  <a:pt x="3065" y="2968"/>
                </a:cubicBezTo>
                <a:cubicBezTo>
                  <a:pt x="3049" y="2912"/>
                  <a:pt x="3025" y="2863"/>
                  <a:pt x="2992" y="2814"/>
                </a:cubicBezTo>
                <a:cubicBezTo>
                  <a:pt x="2944" y="2717"/>
                  <a:pt x="2863" y="2579"/>
                  <a:pt x="2765" y="2409"/>
                </a:cubicBezTo>
                <a:cubicBezTo>
                  <a:pt x="2206" y="1541"/>
                  <a:pt x="1452" y="812"/>
                  <a:pt x="568" y="285"/>
                </a:cubicBezTo>
                <a:cubicBezTo>
                  <a:pt x="406" y="187"/>
                  <a:pt x="268" y="106"/>
                  <a:pt x="163" y="66"/>
                </a:cubicBezTo>
                <a:cubicBezTo>
                  <a:pt x="114" y="33"/>
                  <a:pt x="57" y="17"/>
                  <a:pt x="9" y="1"/>
                </a:cubicBezTo>
                <a:close/>
              </a:path>
            </a:pathLst>
          </a:custGeom>
          <a:solidFill>
            <a:srgbClr val="2632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58"/>
          <p:cNvSpPr/>
          <p:nvPr/>
        </p:nvSpPr>
        <p:spPr>
          <a:xfrm>
            <a:off x="7199385" y="2326178"/>
            <a:ext cx="37452" cy="70462"/>
          </a:xfrm>
          <a:custGeom>
            <a:avLst/>
            <a:gdLst/>
            <a:ahLst/>
            <a:cxnLst/>
            <a:rect l="l" t="t" r="r" b="b"/>
            <a:pathLst>
              <a:path w="1509" h="2839" extrusionOk="0">
                <a:moveTo>
                  <a:pt x="1500" y="0"/>
                </a:moveTo>
                <a:lnTo>
                  <a:pt x="1500" y="0"/>
                </a:lnTo>
                <a:cubicBezTo>
                  <a:pt x="1460" y="17"/>
                  <a:pt x="1419" y="33"/>
                  <a:pt x="1379" y="57"/>
                </a:cubicBezTo>
                <a:cubicBezTo>
                  <a:pt x="1265" y="106"/>
                  <a:pt x="1160" y="171"/>
                  <a:pt x="1062" y="244"/>
                </a:cubicBezTo>
                <a:cubicBezTo>
                  <a:pt x="390" y="730"/>
                  <a:pt x="0" y="1517"/>
                  <a:pt x="17" y="2344"/>
                </a:cubicBezTo>
                <a:cubicBezTo>
                  <a:pt x="17" y="2465"/>
                  <a:pt x="33" y="2587"/>
                  <a:pt x="57" y="2708"/>
                </a:cubicBezTo>
                <a:cubicBezTo>
                  <a:pt x="57" y="2749"/>
                  <a:pt x="73" y="2798"/>
                  <a:pt x="90" y="2838"/>
                </a:cubicBezTo>
                <a:cubicBezTo>
                  <a:pt x="98" y="2838"/>
                  <a:pt x="57" y="2652"/>
                  <a:pt x="73" y="2344"/>
                </a:cubicBezTo>
                <a:cubicBezTo>
                  <a:pt x="90" y="1541"/>
                  <a:pt x="462" y="779"/>
                  <a:pt x="1095" y="284"/>
                </a:cubicBezTo>
                <a:cubicBezTo>
                  <a:pt x="1338" y="98"/>
                  <a:pt x="1508" y="17"/>
                  <a:pt x="1500" y="0"/>
                </a:cubicBezTo>
                <a:close/>
              </a:path>
            </a:pathLst>
          </a:custGeom>
          <a:solidFill>
            <a:srgbClr val="FACF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p52"/>
          <p:cNvSpPr txBox="1">
            <a:spLocks noGrp="1"/>
          </p:cNvSpPr>
          <p:nvPr>
            <p:ph type="title" idx="6"/>
          </p:nvPr>
        </p:nvSpPr>
        <p:spPr>
          <a:xfrm>
            <a:off x="720000" y="686200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719" name="Google Shape;1719;p52"/>
          <p:cNvSpPr txBox="1">
            <a:spLocks noGrp="1"/>
          </p:cNvSpPr>
          <p:nvPr>
            <p:ph type="title"/>
          </p:nvPr>
        </p:nvSpPr>
        <p:spPr>
          <a:xfrm>
            <a:off x="710950" y="3299808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Smith</a:t>
            </a:r>
            <a:endParaRPr/>
          </a:p>
        </p:txBody>
      </p:sp>
      <p:sp>
        <p:nvSpPr>
          <p:cNvPr id="1720" name="Google Shape;1720;p52"/>
          <p:cNvSpPr txBox="1">
            <a:spLocks noGrp="1"/>
          </p:cNvSpPr>
          <p:nvPr>
            <p:ph type="subTitle" idx="1"/>
          </p:nvPr>
        </p:nvSpPr>
        <p:spPr>
          <a:xfrm>
            <a:off x="776200" y="3740700"/>
            <a:ext cx="21903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Despite being red, Mars is actually a cold place full of iron oxide dust</a:t>
            </a:r>
            <a:endParaRPr dirty="0"/>
          </a:p>
        </p:txBody>
      </p:sp>
      <p:sp>
        <p:nvSpPr>
          <p:cNvPr id="1721" name="Google Shape;1721;p52"/>
          <p:cNvSpPr txBox="1">
            <a:spLocks noGrp="1"/>
          </p:cNvSpPr>
          <p:nvPr>
            <p:ph type="title" idx="2"/>
          </p:nvPr>
        </p:nvSpPr>
        <p:spPr>
          <a:xfrm>
            <a:off x="6117632" y="3299808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Roberto Lion</a:t>
            </a:r>
            <a:endParaRPr/>
          </a:p>
        </p:txBody>
      </p:sp>
      <p:sp>
        <p:nvSpPr>
          <p:cNvPr id="1722" name="Google Shape;1722;p52"/>
          <p:cNvSpPr txBox="1">
            <a:spLocks noGrp="1"/>
          </p:cNvSpPr>
          <p:nvPr>
            <p:ph type="subTitle" idx="3"/>
          </p:nvPr>
        </p:nvSpPr>
        <p:spPr>
          <a:xfrm>
            <a:off x="6182882" y="3740700"/>
            <a:ext cx="21903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1723" name="Google Shape;1723;p52"/>
          <p:cNvSpPr txBox="1">
            <a:spLocks noGrp="1"/>
          </p:cNvSpPr>
          <p:nvPr>
            <p:ph type="title" idx="4"/>
          </p:nvPr>
        </p:nvSpPr>
        <p:spPr>
          <a:xfrm>
            <a:off x="3412500" y="3299808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Meri Deep</a:t>
            </a:r>
            <a:endParaRPr/>
          </a:p>
        </p:txBody>
      </p:sp>
      <p:sp>
        <p:nvSpPr>
          <p:cNvPr id="1724" name="Google Shape;1724;p52"/>
          <p:cNvSpPr txBox="1">
            <a:spLocks noGrp="1"/>
          </p:cNvSpPr>
          <p:nvPr>
            <p:ph type="subTitle" idx="5"/>
          </p:nvPr>
        </p:nvSpPr>
        <p:spPr>
          <a:xfrm>
            <a:off x="3437282" y="3740700"/>
            <a:ext cx="21903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Neptune is the fourth-largest planet in the Solar System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5" name="Google Shape;1725;p52"/>
          <p:cNvGrpSpPr/>
          <p:nvPr/>
        </p:nvGrpSpPr>
        <p:grpSpPr>
          <a:xfrm>
            <a:off x="1004650" y="1966550"/>
            <a:ext cx="1688500" cy="1327925"/>
            <a:chOff x="1004650" y="1966550"/>
            <a:chExt cx="1688500" cy="1327925"/>
          </a:xfrm>
        </p:grpSpPr>
        <p:cxnSp>
          <p:nvCxnSpPr>
            <p:cNvPr id="1726" name="Google Shape;1726;p52"/>
            <p:cNvCxnSpPr/>
            <p:nvPr/>
          </p:nvCxnSpPr>
          <p:spPr>
            <a:xfrm>
              <a:off x="1004650" y="3175025"/>
              <a:ext cx="1627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27" name="Google Shape;1727;p52"/>
            <p:cNvSpPr/>
            <p:nvPr/>
          </p:nvSpPr>
          <p:spPr>
            <a:xfrm>
              <a:off x="1862875" y="2020775"/>
              <a:ext cx="84625" cy="224475"/>
            </a:xfrm>
            <a:custGeom>
              <a:avLst/>
              <a:gdLst/>
              <a:ahLst/>
              <a:cxnLst/>
              <a:rect l="l" t="t" r="r" b="b"/>
              <a:pathLst>
                <a:path w="3385" h="8979" extrusionOk="0">
                  <a:moveTo>
                    <a:pt x="322" y="1"/>
                  </a:moveTo>
                  <a:cubicBezTo>
                    <a:pt x="1" y="2798"/>
                    <a:pt x="1" y="5633"/>
                    <a:pt x="322" y="8431"/>
                  </a:cubicBezTo>
                  <a:cubicBezTo>
                    <a:pt x="322" y="8582"/>
                    <a:pt x="360" y="8714"/>
                    <a:pt x="454" y="8809"/>
                  </a:cubicBezTo>
                  <a:cubicBezTo>
                    <a:pt x="549" y="8941"/>
                    <a:pt x="700" y="8979"/>
                    <a:pt x="870" y="8979"/>
                  </a:cubicBezTo>
                  <a:cubicBezTo>
                    <a:pt x="1437" y="8979"/>
                    <a:pt x="1967" y="8695"/>
                    <a:pt x="2345" y="8280"/>
                  </a:cubicBezTo>
                  <a:cubicBezTo>
                    <a:pt x="2723" y="7845"/>
                    <a:pt x="2949" y="7334"/>
                    <a:pt x="3101" y="6786"/>
                  </a:cubicBezTo>
                  <a:cubicBezTo>
                    <a:pt x="3290" y="6125"/>
                    <a:pt x="3384" y="5407"/>
                    <a:pt x="3157" y="4783"/>
                  </a:cubicBezTo>
                  <a:cubicBezTo>
                    <a:pt x="3044" y="4424"/>
                    <a:pt x="2836" y="4083"/>
                    <a:pt x="2817" y="3705"/>
                  </a:cubicBezTo>
                  <a:cubicBezTo>
                    <a:pt x="2779" y="3365"/>
                    <a:pt x="2912" y="2987"/>
                    <a:pt x="2836" y="2628"/>
                  </a:cubicBezTo>
                  <a:cubicBezTo>
                    <a:pt x="2742" y="2193"/>
                    <a:pt x="2382" y="1891"/>
                    <a:pt x="2080" y="1588"/>
                  </a:cubicBezTo>
                  <a:cubicBezTo>
                    <a:pt x="1778" y="1267"/>
                    <a:pt x="1494" y="832"/>
                    <a:pt x="1645" y="435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1821300" y="2251850"/>
              <a:ext cx="184325" cy="283550"/>
            </a:xfrm>
            <a:custGeom>
              <a:avLst/>
              <a:gdLst/>
              <a:ahLst/>
              <a:cxnLst/>
              <a:rect l="l" t="t" r="r" b="b"/>
              <a:pathLst>
                <a:path w="7373" h="11342" extrusionOk="0">
                  <a:moveTo>
                    <a:pt x="1607" y="0"/>
                  </a:moveTo>
                  <a:cubicBezTo>
                    <a:pt x="1002" y="208"/>
                    <a:pt x="473" y="681"/>
                    <a:pt x="246" y="1267"/>
                  </a:cubicBezTo>
                  <a:cubicBezTo>
                    <a:pt x="1" y="1872"/>
                    <a:pt x="95" y="2590"/>
                    <a:pt x="549" y="3062"/>
                  </a:cubicBezTo>
                  <a:cubicBezTo>
                    <a:pt x="983" y="3497"/>
                    <a:pt x="1607" y="3630"/>
                    <a:pt x="2155" y="3932"/>
                  </a:cubicBezTo>
                  <a:cubicBezTo>
                    <a:pt x="3119" y="4480"/>
                    <a:pt x="3686" y="5539"/>
                    <a:pt x="4008" y="6616"/>
                  </a:cubicBezTo>
                  <a:cubicBezTo>
                    <a:pt x="4310" y="7693"/>
                    <a:pt x="4386" y="8808"/>
                    <a:pt x="4594" y="9905"/>
                  </a:cubicBezTo>
                  <a:cubicBezTo>
                    <a:pt x="4631" y="10226"/>
                    <a:pt x="4726" y="10566"/>
                    <a:pt x="4915" y="10850"/>
                  </a:cubicBezTo>
                  <a:cubicBezTo>
                    <a:pt x="5104" y="11114"/>
                    <a:pt x="5444" y="11341"/>
                    <a:pt x="5765" y="11341"/>
                  </a:cubicBezTo>
                  <a:cubicBezTo>
                    <a:pt x="6276" y="11341"/>
                    <a:pt x="6616" y="10869"/>
                    <a:pt x="6805" y="10396"/>
                  </a:cubicBezTo>
                  <a:cubicBezTo>
                    <a:pt x="7126" y="9640"/>
                    <a:pt x="7221" y="8790"/>
                    <a:pt x="7051" y="7977"/>
                  </a:cubicBezTo>
                  <a:cubicBezTo>
                    <a:pt x="6975" y="7542"/>
                    <a:pt x="6805" y="7088"/>
                    <a:pt x="6843" y="6635"/>
                  </a:cubicBezTo>
                  <a:cubicBezTo>
                    <a:pt x="6862" y="6238"/>
                    <a:pt x="7051" y="5841"/>
                    <a:pt x="7126" y="5425"/>
                  </a:cubicBezTo>
                  <a:cubicBezTo>
                    <a:pt x="7372" y="4197"/>
                    <a:pt x="6503" y="2855"/>
                    <a:pt x="5274" y="2552"/>
                  </a:cubicBezTo>
                  <a:cubicBezTo>
                    <a:pt x="5367" y="1362"/>
                    <a:pt x="4270" y="226"/>
                    <a:pt x="3083" y="226"/>
                  </a:cubicBezTo>
                  <a:cubicBezTo>
                    <a:pt x="3063" y="226"/>
                    <a:pt x="3044" y="227"/>
                    <a:pt x="3025" y="227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1683325" y="1966550"/>
              <a:ext cx="226825" cy="184275"/>
            </a:xfrm>
            <a:custGeom>
              <a:avLst/>
              <a:gdLst/>
              <a:ahLst/>
              <a:cxnLst/>
              <a:rect l="l" t="t" r="r" b="b"/>
              <a:pathLst>
                <a:path w="9073" h="7371" extrusionOk="0">
                  <a:moveTo>
                    <a:pt x="5814" y="0"/>
                  </a:moveTo>
                  <a:cubicBezTo>
                    <a:pt x="4958" y="0"/>
                    <a:pt x="4102" y="341"/>
                    <a:pt x="3516" y="941"/>
                  </a:cubicBezTo>
                  <a:cubicBezTo>
                    <a:pt x="3176" y="1281"/>
                    <a:pt x="2930" y="1678"/>
                    <a:pt x="2552" y="1943"/>
                  </a:cubicBezTo>
                  <a:cubicBezTo>
                    <a:pt x="2117" y="2226"/>
                    <a:pt x="1569" y="2283"/>
                    <a:pt x="1097" y="2472"/>
                  </a:cubicBezTo>
                  <a:cubicBezTo>
                    <a:pt x="624" y="2661"/>
                    <a:pt x="133" y="3077"/>
                    <a:pt x="152" y="3587"/>
                  </a:cubicBezTo>
                  <a:lnTo>
                    <a:pt x="0" y="6649"/>
                  </a:lnTo>
                  <a:cubicBezTo>
                    <a:pt x="16" y="7099"/>
                    <a:pt x="476" y="7370"/>
                    <a:pt x="922" y="7370"/>
                  </a:cubicBezTo>
                  <a:cubicBezTo>
                    <a:pt x="1021" y="7370"/>
                    <a:pt x="1118" y="7357"/>
                    <a:pt x="1210" y="7330"/>
                  </a:cubicBezTo>
                  <a:cubicBezTo>
                    <a:pt x="1720" y="7141"/>
                    <a:pt x="2042" y="6687"/>
                    <a:pt x="2306" y="6215"/>
                  </a:cubicBezTo>
                  <a:cubicBezTo>
                    <a:pt x="2571" y="5742"/>
                    <a:pt x="2836" y="5251"/>
                    <a:pt x="3251" y="4929"/>
                  </a:cubicBezTo>
                  <a:cubicBezTo>
                    <a:pt x="3610" y="4681"/>
                    <a:pt x="4022" y="4598"/>
                    <a:pt x="4451" y="4598"/>
                  </a:cubicBezTo>
                  <a:cubicBezTo>
                    <a:pt x="4904" y="4598"/>
                    <a:pt x="5375" y="4691"/>
                    <a:pt x="5822" y="4778"/>
                  </a:cubicBezTo>
                  <a:cubicBezTo>
                    <a:pt x="6211" y="4863"/>
                    <a:pt x="6623" y="4932"/>
                    <a:pt x="7021" y="4932"/>
                  </a:cubicBezTo>
                  <a:cubicBezTo>
                    <a:pt x="7511" y="4932"/>
                    <a:pt x="7979" y="4827"/>
                    <a:pt x="8355" y="4514"/>
                  </a:cubicBezTo>
                  <a:cubicBezTo>
                    <a:pt x="8922" y="4022"/>
                    <a:pt x="9073" y="3134"/>
                    <a:pt x="8884" y="2415"/>
                  </a:cubicBezTo>
                  <a:cubicBezTo>
                    <a:pt x="8619" y="1319"/>
                    <a:pt x="7712" y="431"/>
                    <a:pt x="6635" y="110"/>
                  </a:cubicBezTo>
                  <a:cubicBezTo>
                    <a:pt x="6367" y="36"/>
                    <a:pt x="6091" y="0"/>
                    <a:pt x="5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1718750" y="2029950"/>
              <a:ext cx="201800" cy="396775"/>
            </a:xfrm>
            <a:custGeom>
              <a:avLst/>
              <a:gdLst/>
              <a:ahLst/>
              <a:cxnLst/>
              <a:rect l="l" t="t" r="r" b="b"/>
              <a:pathLst>
                <a:path w="8072" h="15871" extrusionOk="0">
                  <a:moveTo>
                    <a:pt x="5543" y="1"/>
                  </a:moveTo>
                  <a:cubicBezTo>
                    <a:pt x="5480" y="1"/>
                    <a:pt x="5415" y="4"/>
                    <a:pt x="5350" y="12"/>
                  </a:cubicBezTo>
                  <a:lnTo>
                    <a:pt x="776" y="1165"/>
                  </a:lnTo>
                  <a:cubicBezTo>
                    <a:pt x="322" y="1221"/>
                    <a:pt x="1" y="1599"/>
                    <a:pt x="1" y="2053"/>
                  </a:cubicBezTo>
                  <a:lnTo>
                    <a:pt x="511" y="13734"/>
                  </a:lnTo>
                  <a:cubicBezTo>
                    <a:pt x="530" y="15097"/>
                    <a:pt x="2505" y="15870"/>
                    <a:pt x="3992" y="15870"/>
                  </a:cubicBezTo>
                  <a:cubicBezTo>
                    <a:pt x="4010" y="15870"/>
                    <a:pt x="4028" y="15870"/>
                    <a:pt x="4046" y="15870"/>
                  </a:cubicBezTo>
                  <a:cubicBezTo>
                    <a:pt x="5520" y="15851"/>
                    <a:pt x="5577" y="15114"/>
                    <a:pt x="5596" y="13791"/>
                  </a:cubicBezTo>
                  <a:cubicBezTo>
                    <a:pt x="5614" y="11604"/>
                    <a:pt x="5615" y="10785"/>
                    <a:pt x="5615" y="10785"/>
                  </a:cubicBezTo>
                  <a:cubicBezTo>
                    <a:pt x="5615" y="10785"/>
                    <a:pt x="5615" y="10785"/>
                    <a:pt x="5615" y="10786"/>
                  </a:cubicBezTo>
                  <a:cubicBezTo>
                    <a:pt x="5615" y="10786"/>
                    <a:pt x="7505" y="10483"/>
                    <a:pt x="7883" y="8007"/>
                  </a:cubicBezTo>
                  <a:cubicBezTo>
                    <a:pt x="8072" y="6778"/>
                    <a:pt x="7996" y="4756"/>
                    <a:pt x="7902" y="3130"/>
                  </a:cubicBezTo>
                  <a:cubicBezTo>
                    <a:pt x="7811" y="1704"/>
                    <a:pt x="6910" y="1"/>
                    <a:pt x="5543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1777350" y="2277850"/>
              <a:ext cx="82725" cy="37000"/>
            </a:xfrm>
            <a:custGeom>
              <a:avLst/>
              <a:gdLst/>
              <a:ahLst/>
              <a:cxnLst/>
              <a:rect l="l" t="t" r="r" b="b"/>
              <a:pathLst>
                <a:path w="3309" h="148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691" y="1480"/>
                    <a:pt x="2778" y="1480"/>
                  </a:cubicBezTo>
                  <a:cubicBezTo>
                    <a:pt x="2928" y="1480"/>
                    <a:pt x="3086" y="1472"/>
                    <a:pt x="3252" y="1455"/>
                  </a:cubicBezTo>
                  <a:lnTo>
                    <a:pt x="3308" y="870"/>
                  </a:lnTo>
                  <a:lnTo>
                    <a:pt x="3308" y="870"/>
                  </a:lnTo>
                  <a:cubicBezTo>
                    <a:pt x="3308" y="870"/>
                    <a:pt x="3250" y="873"/>
                    <a:pt x="3144" y="873"/>
                  </a:cubicBezTo>
                  <a:cubicBezTo>
                    <a:pt x="2685" y="873"/>
                    <a:pt x="1337" y="799"/>
                    <a:pt x="1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1692775" y="2016525"/>
              <a:ext cx="178175" cy="246425"/>
            </a:xfrm>
            <a:custGeom>
              <a:avLst/>
              <a:gdLst/>
              <a:ahLst/>
              <a:cxnLst/>
              <a:rect l="l" t="t" r="r" b="b"/>
              <a:pathLst>
                <a:path w="7127" h="9857" extrusionOk="0">
                  <a:moveTo>
                    <a:pt x="6899" y="1"/>
                  </a:moveTo>
                  <a:lnTo>
                    <a:pt x="6899" y="1"/>
                  </a:lnTo>
                  <a:cubicBezTo>
                    <a:pt x="5047" y="209"/>
                    <a:pt x="3251" y="662"/>
                    <a:pt x="1512" y="1305"/>
                  </a:cubicBezTo>
                  <a:cubicBezTo>
                    <a:pt x="1116" y="1437"/>
                    <a:pt x="681" y="1626"/>
                    <a:pt x="454" y="1985"/>
                  </a:cubicBezTo>
                  <a:cubicBezTo>
                    <a:pt x="189" y="2363"/>
                    <a:pt x="208" y="2855"/>
                    <a:pt x="227" y="3308"/>
                  </a:cubicBezTo>
                  <a:cubicBezTo>
                    <a:pt x="322" y="5539"/>
                    <a:pt x="0" y="7599"/>
                    <a:pt x="95" y="9810"/>
                  </a:cubicBezTo>
                  <a:cubicBezTo>
                    <a:pt x="236" y="9842"/>
                    <a:pt x="380" y="9857"/>
                    <a:pt x="523" y="9857"/>
                  </a:cubicBezTo>
                  <a:cubicBezTo>
                    <a:pt x="1071" y="9857"/>
                    <a:pt x="1614" y="9637"/>
                    <a:pt x="2004" y="9262"/>
                  </a:cubicBezTo>
                  <a:cubicBezTo>
                    <a:pt x="2495" y="8790"/>
                    <a:pt x="2760" y="8090"/>
                    <a:pt x="2684" y="7391"/>
                  </a:cubicBezTo>
                  <a:cubicBezTo>
                    <a:pt x="2609" y="6786"/>
                    <a:pt x="2287" y="6181"/>
                    <a:pt x="2495" y="5614"/>
                  </a:cubicBezTo>
                  <a:cubicBezTo>
                    <a:pt x="2779" y="4858"/>
                    <a:pt x="3837" y="4613"/>
                    <a:pt x="4140" y="3857"/>
                  </a:cubicBezTo>
                  <a:cubicBezTo>
                    <a:pt x="4291" y="3403"/>
                    <a:pt x="4159" y="2911"/>
                    <a:pt x="4348" y="2458"/>
                  </a:cubicBezTo>
                  <a:cubicBezTo>
                    <a:pt x="4499" y="2061"/>
                    <a:pt x="4934" y="1815"/>
                    <a:pt x="5368" y="1683"/>
                  </a:cubicBezTo>
                  <a:cubicBezTo>
                    <a:pt x="5784" y="1532"/>
                    <a:pt x="6219" y="1418"/>
                    <a:pt x="6559" y="1154"/>
                  </a:cubicBezTo>
                  <a:cubicBezTo>
                    <a:pt x="6918" y="908"/>
                    <a:pt x="7126" y="379"/>
                    <a:pt x="68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1647875" y="2020200"/>
              <a:ext cx="108725" cy="269475"/>
            </a:xfrm>
            <a:custGeom>
              <a:avLst/>
              <a:gdLst/>
              <a:ahLst/>
              <a:cxnLst/>
              <a:rect l="l" t="t" r="r" b="b"/>
              <a:pathLst>
                <a:path w="4349" h="10779" extrusionOk="0">
                  <a:moveTo>
                    <a:pt x="4151" y="1"/>
                  </a:moveTo>
                  <a:cubicBezTo>
                    <a:pt x="2836" y="1"/>
                    <a:pt x="1884" y="546"/>
                    <a:pt x="984" y="1555"/>
                  </a:cubicBezTo>
                  <a:cubicBezTo>
                    <a:pt x="360" y="2273"/>
                    <a:pt x="190" y="3256"/>
                    <a:pt x="114" y="4182"/>
                  </a:cubicBezTo>
                  <a:cubicBezTo>
                    <a:pt x="1" y="5467"/>
                    <a:pt x="1" y="6809"/>
                    <a:pt x="454" y="8019"/>
                  </a:cubicBezTo>
                  <a:cubicBezTo>
                    <a:pt x="889" y="9210"/>
                    <a:pt x="1948" y="10438"/>
                    <a:pt x="3214" y="10779"/>
                  </a:cubicBezTo>
                  <a:lnTo>
                    <a:pt x="4348" y="5"/>
                  </a:lnTo>
                  <a:cubicBezTo>
                    <a:pt x="4281" y="2"/>
                    <a:pt x="4216" y="1"/>
                    <a:pt x="4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1530225" y="2331450"/>
              <a:ext cx="481525" cy="730350"/>
            </a:xfrm>
            <a:custGeom>
              <a:avLst/>
              <a:gdLst/>
              <a:ahLst/>
              <a:cxnLst/>
              <a:rect l="l" t="t" r="r" b="b"/>
              <a:pathLst>
                <a:path w="19261" h="29214" extrusionOk="0">
                  <a:moveTo>
                    <a:pt x="5362" y="1"/>
                  </a:moveTo>
                  <a:cubicBezTo>
                    <a:pt x="5072" y="1"/>
                    <a:pt x="4826" y="179"/>
                    <a:pt x="4726" y="446"/>
                  </a:cubicBezTo>
                  <a:cubicBezTo>
                    <a:pt x="4329" y="1466"/>
                    <a:pt x="4329" y="2298"/>
                    <a:pt x="4688" y="2959"/>
                  </a:cubicBezTo>
                  <a:lnTo>
                    <a:pt x="4631" y="2959"/>
                  </a:lnTo>
                  <a:lnTo>
                    <a:pt x="2911" y="3319"/>
                  </a:lnTo>
                  <a:lnTo>
                    <a:pt x="0" y="29213"/>
                  </a:lnTo>
                  <a:lnTo>
                    <a:pt x="19261" y="28306"/>
                  </a:lnTo>
                  <a:lnTo>
                    <a:pt x="17579" y="3999"/>
                  </a:lnTo>
                  <a:lnTo>
                    <a:pt x="15594" y="3508"/>
                  </a:lnTo>
                  <a:cubicBezTo>
                    <a:pt x="16066" y="3129"/>
                    <a:pt x="16180" y="2657"/>
                    <a:pt x="15991" y="2128"/>
                  </a:cubicBezTo>
                  <a:cubicBezTo>
                    <a:pt x="15764" y="1485"/>
                    <a:pt x="15140" y="1088"/>
                    <a:pt x="14479" y="1013"/>
                  </a:cubicBezTo>
                  <a:lnTo>
                    <a:pt x="5482" y="11"/>
                  </a:lnTo>
                  <a:cubicBezTo>
                    <a:pt x="5441" y="4"/>
                    <a:pt x="5401" y="1"/>
                    <a:pt x="5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2194600" y="2181025"/>
              <a:ext cx="498550" cy="807750"/>
            </a:xfrm>
            <a:custGeom>
              <a:avLst/>
              <a:gdLst/>
              <a:ahLst/>
              <a:cxnLst/>
              <a:rect l="l" t="t" r="r" b="b"/>
              <a:pathLst>
                <a:path w="19942" h="32310" extrusionOk="0">
                  <a:moveTo>
                    <a:pt x="15031" y="1"/>
                  </a:moveTo>
                  <a:cubicBezTo>
                    <a:pt x="14805" y="1"/>
                    <a:pt x="14536" y="158"/>
                    <a:pt x="14347" y="698"/>
                  </a:cubicBezTo>
                  <a:cubicBezTo>
                    <a:pt x="14158" y="1321"/>
                    <a:pt x="11379" y="7313"/>
                    <a:pt x="11379" y="7313"/>
                  </a:cubicBezTo>
                  <a:lnTo>
                    <a:pt x="10283" y="10035"/>
                  </a:lnTo>
                  <a:lnTo>
                    <a:pt x="1324" y="25780"/>
                  </a:lnTo>
                  <a:cubicBezTo>
                    <a:pt x="1" y="28067"/>
                    <a:pt x="1040" y="30996"/>
                    <a:pt x="3497" y="32017"/>
                  </a:cubicBezTo>
                  <a:cubicBezTo>
                    <a:pt x="4015" y="32216"/>
                    <a:pt x="4548" y="32310"/>
                    <a:pt x="5071" y="32310"/>
                  </a:cubicBezTo>
                  <a:cubicBezTo>
                    <a:pt x="6842" y="32310"/>
                    <a:pt x="8511" y="31235"/>
                    <a:pt x="9168" y="29484"/>
                  </a:cubicBezTo>
                  <a:lnTo>
                    <a:pt x="15330" y="13059"/>
                  </a:lnTo>
                  <a:cubicBezTo>
                    <a:pt x="15802" y="12095"/>
                    <a:pt x="17125" y="10035"/>
                    <a:pt x="17125" y="10035"/>
                  </a:cubicBezTo>
                  <a:lnTo>
                    <a:pt x="17673" y="9090"/>
                  </a:lnTo>
                  <a:cubicBezTo>
                    <a:pt x="17730" y="9165"/>
                    <a:pt x="17749" y="9203"/>
                    <a:pt x="17787" y="9279"/>
                  </a:cubicBezTo>
                  <a:cubicBezTo>
                    <a:pt x="17862" y="9392"/>
                    <a:pt x="17938" y="9525"/>
                    <a:pt x="18051" y="9581"/>
                  </a:cubicBezTo>
                  <a:cubicBezTo>
                    <a:pt x="18120" y="9618"/>
                    <a:pt x="18192" y="9635"/>
                    <a:pt x="18265" y="9635"/>
                  </a:cubicBezTo>
                  <a:cubicBezTo>
                    <a:pt x="18449" y="9635"/>
                    <a:pt x="18634" y="9528"/>
                    <a:pt x="18770" y="9392"/>
                  </a:cubicBezTo>
                  <a:cubicBezTo>
                    <a:pt x="19167" y="9014"/>
                    <a:pt x="19337" y="8428"/>
                    <a:pt x="19204" y="7880"/>
                  </a:cubicBezTo>
                  <a:cubicBezTo>
                    <a:pt x="19091" y="7370"/>
                    <a:pt x="18694" y="6935"/>
                    <a:pt x="18203" y="6784"/>
                  </a:cubicBezTo>
                  <a:cubicBezTo>
                    <a:pt x="18127" y="6652"/>
                    <a:pt x="18051" y="6538"/>
                    <a:pt x="17919" y="6444"/>
                  </a:cubicBezTo>
                  <a:cubicBezTo>
                    <a:pt x="17582" y="6177"/>
                    <a:pt x="17141" y="6099"/>
                    <a:pt x="16740" y="6099"/>
                  </a:cubicBezTo>
                  <a:cubicBezTo>
                    <a:pt x="16174" y="6099"/>
                    <a:pt x="15689" y="6255"/>
                    <a:pt x="15689" y="6255"/>
                  </a:cubicBezTo>
                  <a:lnTo>
                    <a:pt x="15840" y="5895"/>
                  </a:lnTo>
                  <a:cubicBezTo>
                    <a:pt x="15840" y="5895"/>
                    <a:pt x="16288" y="5447"/>
                    <a:pt x="17242" y="5447"/>
                  </a:cubicBezTo>
                  <a:cubicBezTo>
                    <a:pt x="17602" y="5447"/>
                    <a:pt x="18035" y="5511"/>
                    <a:pt x="18543" y="5688"/>
                  </a:cubicBezTo>
                  <a:cubicBezTo>
                    <a:pt x="18678" y="5733"/>
                    <a:pt x="18822" y="5756"/>
                    <a:pt x="18966" y="5756"/>
                  </a:cubicBezTo>
                  <a:cubicBezTo>
                    <a:pt x="19124" y="5756"/>
                    <a:pt x="19283" y="5728"/>
                    <a:pt x="19431" y="5669"/>
                  </a:cubicBezTo>
                  <a:cubicBezTo>
                    <a:pt x="19601" y="5593"/>
                    <a:pt x="19752" y="5480"/>
                    <a:pt x="19809" y="5291"/>
                  </a:cubicBezTo>
                  <a:cubicBezTo>
                    <a:pt x="19941" y="4837"/>
                    <a:pt x="19639" y="4629"/>
                    <a:pt x="18486" y="4194"/>
                  </a:cubicBezTo>
                  <a:cubicBezTo>
                    <a:pt x="17897" y="3989"/>
                    <a:pt x="17294" y="3880"/>
                    <a:pt x="16753" y="3880"/>
                  </a:cubicBezTo>
                  <a:cubicBezTo>
                    <a:pt x="16200" y="3880"/>
                    <a:pt x="15711" y="3993"/>
                    <a:pt x="15367" y="4232"/>
                  </a:cubicBezTo>
                  <a:cubicBezTo>
                    <a:pt x="14687" y="4667"/>
                    <a:pt x="14441" y="4913"/>
                    <a:pt x="14441" y="4913"/>
                  </a:cubicBezTo>
                  <a:cubicBezTo>
                    <a:pt x="14441" y="4913"/>
                    <a:pt x="15500" y="1624"/>
                    <a:pt x="15575" y="1416"/>
                  </a:cubicBezTo>
                  <a:cubicBezTo>
                    <a:pt x="15745" y="792"/>
                    <a:pt x="15632" y="206"/>
                    <a:pt x="15216" y="36"/>
                  </a:cubicBezTo>
                  <a:cubicBezTo>
                    <a:pt x="15160" y="15"/>
                    <a:pt x="15097" y="1"/>
                    <a:pt x="15031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2467250" y="2349300"/>
              <a:ext cx="121475" cy="84100"/>
            </a:xfrm>
            <a:custGeom>
              <a:avLst/>
              <a:gdLst/>
              <a:ahLst/>
              <a:cxnLst/>
              <a:rect l="l" t="t" r="r" b="b"/>
              <a:pathLst>
                <a:path w="4859" h="3364" extrusionOk="0">
                  <a:moveTo>
                    <a:pt x="4546" y="1"/>
                  </a:moveTo>
                  <a:cubicBezTo>
                    <a:pt x="4491" y="1"/>
                    <a:pt x="4436" y="8"/>
                    <a:pt x="4386" y="15"/>
                  </a:cubicBezTo>
                  <a:cubicBezTo>
                    <a:pt x="3157" y="261"/>
                    <a:pt x="1947" y="488"/>
                    <a:pt x="719" y="752"/>
                  </a:cubicBezTo>
                  <a:lnTo>
                    <a:pt x="1" y="3266"/>
                  </a:lnTo>
                  <a:cubicBezTo>
                    <a:pt x="99" y="3334"/>
                    <a:pt x="212" y="3363"/>
                    <a:pt x="329" y="3363"/>
                  </a:cubicBezTo>
                  <a:cubicBezTo>
                    <a:pt x="570" y="3363"/>
                    <a:pt x="830" y="3237"/>
                    <a:pt x="1021" y="3058"/>
                  </a:cubicBezTo>
                  <a:cubicBezTo>
                    <a:pt x="1305" y="2831"/>
                    <a:pt x="1494" y="2472"/>
                    <a:pt x="1777" y="2226"/>
                  </a:cubicBezTo>
                  <a:cubicBezTo>
                    <a:pt x="2590" y="1414"/>
                    <a:pt x="3913" y="1338"/>
                    <a:pt x="4669" y="525"/>
                  </a:cubicBezTo>
                  <a:cubicBezTo>
                    <a:pt x="4764" y="393"/>
                    <a:pt x="4858" y="242"/>
                    <a:pt x="4783" y="91"/>
                  </a:cubicBezTo>
                  <a:cubicBezTo>
                    <a:pt x="4724" y="20"/>
                    <a:pt x="4636" y="1"/>
                    <a:pt x="4546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1910125" y="2418175"/>
              <a:ext cx="657325" cy="736225"/>
            </a:xfrm>
            <a:custGeom>
              <a:avLst/>
              <a:gdLst/>
              <a:ahLst/>
              <a:cxnLst/>
              <a:rect l="l" t="t" r="r" b="b"/>
              <a:pathLst>
                <a:path w="26293" h="29449" extrusionOk="0">
                  <a:moveTo>
                    <a:pt x="700" y="1"/>
                  </a:moveTo>
                  <a:lnTo>
                    <a:pt x="606" y="12627"/>
                  </a:lnTo>
                  <a:lnTo>
                    <a:pt x="1" y="29354"/>
                  </a:lnTo>
                  <a:lnTo>
                    <a:pt x="9357" y="29449"/>
                  </a:lnTo>
                  <a:lnTo>
                    <a:pt x="7769" y="22644"/>
                  </a:lnTo>
                  <a:lnTo>
                    <a:pt x="7769" y="22644"/>
                  </a:lnTo>
                  <a:lnTo>
                    <a:pt x="8299" y="23911"/>
                  </a:lnTo>
                  <a:cubicBezTo>
                    <a:pt x="9282" y="26349"/>
                    <a:pt x="11644" y="27899"/>
                    <a:pt x="14271" y="27899"/>
                  </a:cubicBezTo>
                  <a:cubicBezTo>
                    <a:pt x="17220" y="27899"/>
                    <a:pt x="19280" y="25706"/>
                    <a:pt x="20528" y="23022"/>
                  </a:cubicBezTo>
                  <a:cubicBezTo>
                    <a:pt x="23458" y="16728"/>
                    <a:pt x="26293" y="6635"/>
                    <a:pt x="26293" y="6635"/>
                  </a:cubicBezTo>
                  <a:lnTo>
                    <a:pt x="20585" y="1645"/>
                  </a:lnTo>
                  <a:cubicBezTo>
                    <a:pt x="16445" y="9451"/>
                    <a:pt x="12570" y="16237"/>
                    <a:pt x="12570" y="16237"/>
                  </a:cubicBezTo>
                  <a:cubicBezTo>
                    <a:pt x="12570" y="16237"/>
                    <a:pt x="11455" y="12835"/>
                    <a:pt x="10586" y="9792"/>
                  </a:cubicBezTo>
                  <a:cubicBezTo>
                    <a:pt x="9716" y="6748"/>
                    <a:pt x="9735" y="5161"/>
                    <a:pt x="8374" y="3630"/>
                  </a:cubicBezTo>
                  <a:cubicBezTo>
                    <a:pt x="6333" y="1286"/>
                    <a:pt x="3422" y="719"/>
                    <a:pt x="700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1299200" y="2408725"/>
              <a:ext cx="790050" cy="755150"/>
            </a:xfrm>
            <a:custGeom>
              <a:avLst/>
              <a:gdLst/>
              <a:ahLst/>
              <a:cxnLst/>
              <a:rect l="l" t="t" r="r" b="b"/>
              <a:pathLst>
                <a:path w="31602" h="30206" extrusionOk="0">
                  <a:moveTo>
                    <a:pt x="12833" y="1"/>
                  </a:moveTo>
                  <a:cubicBezTo>
                    <a:pt x="8977" y="171"/>
                    <a:pt x="4592" y="3365"/>
                    <a:pt x="3269" y="5841"/>
                  </a:cubicBezTo>
                  <a:cubicBezTo>
                    <a:pt x="2342" y="7561"/>
                    <a:pt x="1567" y="9584"/>
                    <a:pt x="1322" y="11512"/>
                  </a:cubicBezTo>
                  <a:cubicBezTo>
                    <a:pt x="1019" y="13988"/>
                    <a:pt x="622" y="19885"/>
                    <a:pt x="244" y="24648"/>
                  </a:cubicBezTo>
                  <a:cubicBezTo>
                    <a:pt x="0" y="27650"/>
                    <a:pt x="2383" y="30205"/>
                    <a:pt x="5376" y="30205"/>
                  </a:cubicBezTo>
                  <a:cubicBezTo>
                    <a:pt x="5398" y="30205"/>
                    <a:pt x="5420" y="30205"/>
                    <a:pt x="5442" y="30205"/>
                  </a:cubicBezTo>
                  <a:lnTo>
                    <a:pt x="31602" y="30205"/>
                  </a:lnTo>
                  <a:lnTo>
                    <a:pt x="30770" y="23665"/>
                  </a:lnTo>
                  <a:lnTo>
                    <a:pt x="13702" y="20320"/>
                  </a:lnTo>
                  <a:lnTo>
                    <a:pt x="13570" y="16256"/>
                  </a:lnTo>
                  <a:lnTo>
                    <a:pt x="12833" y="1"/>
                  </a:ln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1910125" y="2418175"/>
              <a:ext cx="657325" cy="736225"/>
            </a:xfrm>
            <a:custGeom>
              <a:avLst/>
              <a:gdLst/>
              <a:ahLst/>
              <a:cxnLst/>
              <a:rect l="l" t="t" r="r" b="b"/>
              <a:pathLst>
                <a:path w="26293" h="29449" extrusionOk="0">
                  <a:moveTo>
                    <a:pt x="700" y="1"/>
                  </a:moveTo>
                  <a:lnTo>
                    <a:pt x="606" y="12627"/>
                  </a:lnTo>
                  <a:lnTo>
                    <a:pt x="1" y="29354"/>
                  </a:lnTo>
                  <a:lnTo>
                    <a:pt x="9357" y="29449"/>
                  </a:lnTo>
                  <a:lnTo>
                    <a:pt x="7769" y="22644"/>
                  </a:lnTo>
                  <a:lnTo>
                    <a:pt x="7769" y="22644"/>
                  </a:lnTo>
                  <a:lnTo>
                    <a:pt x="8299" y="23911"/>
                  </a:lnTo>
                  <a:cubicBezTo>
                    <a:pt x="9282" y="26349"/>
                    <a:pt x="11644" y="27899"/>
                    <a:pt x="14271" y="27899"/>
                  </a:cubicBezTo>
                  <a:cubicBezTo>
                    <a:pt x="17220" y="27899"/>
                    <a:pt x="19280" y="25706"/>
                    <a:pt x="20528" y="23022"/>
                  </a:cubicBezTo>
                  <a:cubicBezTo>
                    <a:pt x="23458" y="16728"/>
                    <a:pt x="26293" y="6635"/>
                    <a:pt x="26293" y="6635"/>
                  </a:cubicBezTo>
                  <a:lnTo>
                    <a:pt x="20585" y="1645"/>
                  </a:lnTo>
                  <a:cubicBezTo>
                    <a:pt x="16445" y="9451"/>
                    <a:pt x="12570" y="16237"/>
                    <a:pt x="12570" y="16237"/>
                  </a:cubicBezTo>
                  <a:cubicBezTo>
                    <a:pt x="12570" y="16237"/>
                    <a:pt x="11455" y="12835"/>
                    <a:pt x="10586" y="9792"/>
                  </a:cubicBezTo>
                  <a:cubicBezTo>
                    <a:pt x="9716" y="6748"/>
                    <a:pt x="9735" y="5161"/>
                    <a:pt x="8374" y="3630"/>
                  </a:cubicBezTo>
                  <a:cubicBezTo>
                    <a:pt x="6333" y="1286"/>
                    <a:pt x="3422" y="719"/>
                    <a:pt x="700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1299200" y="2408725"/>
              <a:ext cx="790050" cy="755150"/>
            </a:xfrm>
            <a:custGeom>
              <a:avLst/>
              <a:gdLst/>
              <a:ahLst/>
              <a:cxnLst/>
              <a:rect l="l" t="t" r="r" b="b"/>
              <a:pathLst>
                <a:path w="31602" h="30206" extrusionOk="0">
                  <a:moveTo>
                    <a:pt x="12833" y="1"/>
                  </a:moveTo>
                  <a:cubicBezTo>
                    <a:pt x="8977" y="171"/>
                    <a:pt x="4592" y="3365"/>
                    <a:pt x="3269" y="5841"/>
                  </a:cubicBezTo>
                  <a:cubicBezTo>
                    <a:pt x="2342" y="7561"/>
                    <a:pt x="1567" y="9584"/>
                    <a:pt x="1322" y="11512"/>
                  </a:cubicBezTo>
                  <a:cubicBezTo>
                    <a:pt x="1019" y="13988"/>
                    <a:pt x="622" y="19885"/>
                    <a:pt x="244" y="24648"/>
                  </a:cubicBezTo>
                  <a:cubicBezTo>
                    <a:pt x="0" y="27650"/>
                    <a:pt x="2383" y="30205"/>
                    <a:pt x="5376" y="30205"/>
                  </a:cubicBezTo>
                  <a:cubicBezTo>
                    <a:pt x="5398" y="30205"/>
                    <a:pt x="5420" y="30205"/>
                    <a:pt x="5442" y="30205"/>
                  </a:cubicBezTo>
                  <a:lnTo>
                    <a:pt x="31602" y="30205"/>
                  </a:lnTo>
                  <a:lnTo>
                    <a:pt x="30373" y="24383"/>
                  </a:lnTo>
                  <a:cubicBezTo>
                    <a:pt x="30241" y="23760"/>
                    <a:pt x="29730" y="23249"/>
                    <a:pt x="29088" y="23136"/>
                  </a:cubicBezTo>
                  <a:lnTo>
                    <a:pt x="13702" y="20320"/>
                  </a:lnTo>
                  <a:lnTo>
                    <a:pt x="13570" y="16256"/>
                  </a:lnTo>
                  <a:lnTo>
                    <a:pt x="12833" y="1"/>
                  </a:ln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1513675" y="2532525"/>
              <a:ext cx="50125" cy="371925"/>
            </a:xfrm>
            <a:custGeom>
              <a:avLst/>
              <a:gdLst/>
              <a:ahLst/>
              <a:cxnLst/>
              <a:rect l="l" t="t" r="r" b="b"/>
              <a:pathLst>
                <a:path w="2005" h="14877" extrusionOk="0">
                  <a:moveTo>
                    <a:pt x="1" y="1"/>
                  </a:moveTo>
                  <a:cubicBezTo>
                    <a:pt x="1" y="20"/>
                    <a:pt x="190" y="114"/>
                    <a:pt x="454" y="398"/>
                  </a:cubicBezTo>
                  <a:cubicBezTo>
                    <a:pt x="719" y="662"/>
                    <a:pt x="1021" y="1154"/>
                    <a:pt x="1210" y="1815"/>
                  </a:cubicBezTo>
                  <a:cubicBezTo>
                    <a:pt x="1418" y="2477"/>
                    <a:pt x="1494" y="3309"/>
                    <a:pt x="1570" y="4216"/>
                  </a:cubicBezTo>
                  <a:cubicBezTo>
                    <a:pt x="1626" y="5142"/>
                    <a:pt x="1702" y="6144"/>
                    <a:pt x="1759" y="7202"/>
                  </a:cubicBezTo>
                  <a:cubicBezTo>
                    <a:pt x="1872" y="9300"/>
                    <a:pt x="1891" y="11209"/>
                    <a:pt x="1891" y="12608"/>
                  </a:cubicBezTo>
                  <a:lnTo>
                    <a:pt x="1891" y="14271"/>
                  </a:lnTo>
                  <a:lnTo>
                    <a:pt x="1891" y="14706"/>
                  </a:lnTo>
                  <a:lnTo>
                    <a:pt x="1891" y="14876"/>
                  </a:lnTo>
                  <a:cubicBezTo>
                    <a:pt x="1891" y="14876"/>
                    <a:pt x="1891" y="14838"/>
                    <a:pt x="1910" y="14706"/>
                  </a:cubicBezTo>
                  <a:cubicBezTo>
                    <a:pt x="1910" y="14593"/>
                    <a:pt x="1948" y="14460"/>
                    <a:pt x="1948" y="14271"/>
                  </a:cubicBezTo>
                  <a:cubicBezTo>
                    <a:pt x="1967" y="13855"/>
                    <a:pt x="1967" y="13288"/>
                    <a:pt x="1985" y="12608"/>
                  </a:cubicBezTo>
                  <a:cubicBezTo>
                    <a:pt x="2004" y="11209"/>
                    <a:pt x="2004" y="9300"/>
                    <a:pt x="1891" y="7183"/>
                  </a:cubicBezTo>
                  <a:cubicBezTo>
                    <a:pt x="1815" y="6106"/>
                    <a:pt x="1740" y="5123"/>
                    <a:pt x="1683" y="4197"/>
                  </a:cubicBezTo>
                  <a:cubicBezTo>
                    <a:pt x="1607" y="3309"/>
                    <a:pt x="1513" y="2458"/>
                    <a:pt x="1305" y="1796"/>
                  </a:cubicBezTo>
                  <a:cubicBezTo>
                    <a:pt x="1097" y="1097"/>
                    <a:pt x="776" y="606"/>
                    <a:pt x="492" y="341"/>
                  </a:cubicBezTo>
                  <a:cubicBezTo>
                    <a:pt x="209" y="95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1560475" y="2904425"/>
              <a:ext cx="499475" cy="106900"/>
            </a:xfrm>
            <a:custGeom>
              <a:avLst/>
              <a:gdLst/>
              <a:ahLst/>
              <a:cxnLst/>
              <a:rect l="l" t="t" r="r" b="b"/>
              <a:pathLst>
                <a:path w="19979" h="4276" extrusionOk="0">
                  <a:moveTo>
                    <a:pt x="0" y="0"/>
                  </a:moveTo>
                  <a:cubicBezTo>
                    <a:pt x="0" y="0"/>
                    <a:pt x="76" y="19"/>
                    <a:pt x="208" y="57"/>
                  </a:cubicBezTo>
                  <a:cubicBezTo>
                    <a:pt x="359" y="76"/>
                    <a:pt x="548" y="95"/>
                    <a:pt x="794" y="151"/>
                  </a:cubicBezTo>
                  <a:cubicBezTo>
                    <a:pt x="1323" y="227"/>
                    <a:pt x="2060" y="359"/>
                    <a:pt x="2968" y="492"/>
                  </a:cubicBezTo>
                  <a:cubicBezTo>
                    <a:pt x="4820" y="775"/>
                    <a:pt x="7353" y="1210"/>
                    <a:pt x="10131" y="1720"/>
                  </a:cubicBezTo>
                  <a:cubicBezTo>
                    <a:pt x="12929" y="2249"/>
                    <a:pt x="15442" y="2760"/>
                    <a:pt x="17276" y="3138"/>
                  </a:cubicBezTo>
                  <a:cubicBezTo>
                    <a:pt x="17748" y="3232"/>
                    <a:pt x="18145" y="3327"/>
                    <a:pt x="18504" y="3421"/>
                  </a:cubicBezTo>
                  <a:cubicBezTo>
                    <a:pt x="18845" y="3516"/>
                    <a:pt x="19166" y="3667"/>
                    <a:pt x="19374" y="3780"/>
                  </a:cubicBezTo>
                  <a:cubicBezTo>
                    <a:pt x="19798" y="4028"/>
                    <a:pt x="19941" y="4275"/>
                    <a:pt x="19974" y="4275"/>
                  </a:cubicBezTo>
                  <a:cubicBezTo>
                    <a:pt x="19976" y="4275"/>
                    <a:pt x="19977" y="4274"/>
                    <a:pt x="19979" y="4272"/>
                  </a:cubicBezTo>
                  <a:cubicBezTo>
                    <a:pt x="19979" y="4272"/>
                    <a:pt x="19979" y="4253"/>
                    <a:pt x="19960" y="4215"/>
                  </a:cubicBezTo>
                  <a:cubicBezTo>
                    <a:pt x="19941" y="4177"/>
                    <a:pt x="19922" y="4140"/>
                    <a:pt x="19865" y="4083"/>
                  </a:cubicBezTo>
                  <a:cubicBezTo>
                    <a:pt x="19771" y="3988"/>
                    <a:pt x="19638" y="3856"/>
                    <a:pt x="19393" y="3705"/>
                  </a:cubicBezTo>
                  <a:cubicBezTo>
                    <a:pt x="19185" y="3572"/>
                    <a:pt x="18882" y="3459"/>
                    <a:pt x="18523" y="3327"/>
                  </a:cubicBezTo>
                  <a:cubicBezTo>
                    <a:pt x="18164" y="3232"/>
                    <a:pt x="17748" y="3138"/>
                    <a:pt x="17295" y="3043"/>
                  </a:cubicBezTo>
                  <a:cubicBezTo>
                    <a:pt x="15480" y="2665"/>
                    <a:pt x="12947" y="2136"/>
                    <a:pt x="10150" y="1607"/>
                  </a:cubicBezTo>
                  <a:cubicBezTo>
                    <a:pt x="7353" y="1096"/>
                    <a:pt x="4820" y="681"/>
                    <a:pt x="2968" y="397"/>
                  </a:cubicBezTo>
                  <a:cubicBezTo>
                    <a:pt x="2060" y="265"/>
                    <a:pt x="1323" y="170"/>
                    <a:pt x="794" y="95"/>
                  </a:cubicBezTo>
                  <a:cubicBezTo>
                    <a:pt x="567" y="76"/>
                    <a:pt x="359" y="57"/>
                    <a:pt x="208" y="19"/>
                  </a:cubicBezTo>
                  <a:cubicBezTo>
                    <a:pt x="76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1454150" y="2903950"/>
              <a:ext cx="108225" cy="90300"/>
            </a:xfrm>
            <a:custGeom>
              <a:avLst/>
              <a:gdLst/>
              <a:ahLst/>
              <a:cxnLst/>
              <a:rect l="l" t="t" r="r" b="b"/>
              <a:pathLst>
                <a:path w="4329" h="3612" extrusionOk="0">
                  <a:moveTo>
                    <a:pt x="4083" y="0"/>
                  </a:moveTo>
                  <a:cubicBezTo>
                    <a:pt x="3913" y="38"/>
                    <a:pt x="3724" y="95"/>
                    <a:pt x="3478" y="189"/>
                  </a:cubicBezTo>
                  <a:cubicBezTo>
                    <a:pt x="3213" y="246"/>
                    <a:pt x="2930" y="397"/>
                    <a:pt x="2628" y="567"/>
                  </a:cubicBezTo>
                  <a:cubicBezTo>
                    <a:pt x="2306" y="756"/>
                    <a:pt x="1985" y="964"/>
                    <a:pt x="1682" y="1229"/>
                  </a:cubicBezTo>
                  <a:cubicBezTo>
                    <a:pt x="1361" y="1512"/>
                    <a:pt x="1115" y="1796"/>
                    <a:pt x="870" y="2060"/>
                  </a:cubicBezTo>
                  <a:cubicBezTo>
                    <a:pt x="662" y="2344"/>
                    <a:pt x="492" y="2590"/>
                    <a:pt x="340" y="2835"/>
                  </a:cubicBezTo>
                  <a:cubicBezTo>
                    <a:pt x="208" y="3062"/>
                    <a:pt x="114" y="3251"/>
                    <a:pt x="57" y="3402"/>
                  </a:cubicBezTo>
                  <a:lnTo>
                    <a:pt x="0" y="3610"/>
                  </a:lnTo>
                  <a:cubicBezTo>
                    <a:pt x="1" y="3611"/>
                    <a:pt x="1" y="3611"/>
                    <a:pt x="2" y="3611"/>
                  </a:cubicBezTo>
                  <a:cubicBezTo>
                    <a:pt x="26" y="3611"/>
                    <a:pt x="141" y="3313"/>
                    <a:pt x="416" y="2873"/>
                  </a:cubicBezTo>
                  <a:cubicBezTo>
                    <a:pt x="567" y="2665"/>
                    <a:pt x="756" y="2401"/>
                    <a:pt x="964" y="2136"/>
                  </a:cubicBezTo>
                  <a:cubicBezTo>
                    <a:pt x="1191" y="1890"/>
                    <a:pt x="1456" y="1607"/>
                    <a:pt x="1758" y="1342"/>
                  </a:cubicBezTo>
                  <a:cubicBezTo>
                    <a:pt x="2079" y="1096"/>
                    <a:pt x="2382" y="889"/>
                    <a:pt x="2684" y="700"/>
                  </a:cubicBezTo>
                  <a:cubicBezTo>
                    <a:pt x="3006" y="529"/>
                    <a:pt x="3289" y="397"/>
                    <a:pt x="3516" y="303"/>
                  </a:cubicBezTo>
                  <a:cubicBezTo>
                    <a:pt x="4007" y="114"/>
                    <a:pt x="4329" y="38"/>
                    <a:pt x="4329" y="19"/>
                  </a:cubicBezTo>
                  <a:lnTo>
                    <a:pt x="4329" y="19"/>
                  </a:lnTo>
                  <a:cubicBezTo>
                    <a:pt x="4329" y="19"/>
                    <a:pt x="4305" y="24"/>
                    <a:pt x="4262" y="24"/>
                  </a:cubicBezTo>
                  <a:cubicBezTo>
                    <a:pt x="4220" y="24"/>
                    <a:pt x="4159" y="19"/>
                    <a:pt x="4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2076000" y="2600100"/>
              <a:ext cx="36875" cy="406400"/>
            </a:xfrm>
            <a:custGeom>
              <a:avLst/>
              <a:gdLst/>
              <a:ahLst/>
              <a:cxnLst/>
              <a:rect l="l" t="t" r="r" b="b"/>
              <a:pathLst>
                <a:path w="1475" h="16256" extrusionOk="0">
                  <a:moveTo>
                    <a:pt x="0" y="1"/>
                  </a:moveTo>
                  <a:lnTo>
                    <a:pt x="0" y="171"/>
                  </a:lnTo>
                  <a:lnTo>
                    <a:pt x="0" y="643"/>
                  </a:lnTo>
                  <a:cubicBezTo>
                    <a:pt x="19" y="1059"/>
                    <a:pt x="57" y="1664"/>
                    <a:pt x="76" y="2382"/>
                  </a:cubicBezTo>
                  <a:cubicBezTo>
                    <a:pt x="152" y="3875"/>
                    <a:pt x="265" y="5917"/>
                    <a:pt x="473" y="8147"/>
                  </a:cubicBezTo>
                  <a:cubicBezTo>
                    <a:pt x="662" y="10396"/>
                    <a:pt x="927" y="12438"/>
                    <a:pt x="1116" y="13893"/>
                  </a:cubicBezTo>
                  <a:cubicBezTo>
                    <a:pt x="1229" y="14630"/>
                    <a:pt x="1305" y="15216"/>
                    <a:pt x="1380" y="15632"/>
                  </a:cubicBezTo>
                  <a:cubicBezTo>
                    <a:pt x="1399" y="15821"/>
                    <a:pt x="1418" y="15972"/>
                    <a:pt x="1437" y="16105"/>
                  </a:cubicBezTo>
                  <a:cubicBezTo>
                    <a:pt x="1437" y="16218"/>
                    <a:pt x="1475" y="16256"/>
                    <a:pt x="1475" y="16256"/>
                  </a:cubicBezTo>
                  <a:cubicBezTo>
                    <a:pt x="1475" y="16256"/>
                    <a:pt x="1475" y="16218"/>
                    <a:pt x="1437" y="16067"/>
                  </a:cubicBezTo>
                  <a:cubicBezTo>
                    <a:pt x="1437" y="15953"/>
                    <a:pt x="1418" y="15783"/>
                    <a:pt x="1399" y="15594"/>
                  </a:cubicBezTo>
                  <a:cubicBezTo>
                    <a:pt x="1342" y="15197"/>
                    <a:pt x="1286" y="14611"/>
                    <a:pt x="1191" y="13874"/>
                  </a:cubicBezTo>
                  <a:cubicBezTo>
                    <a:pt x="1002" y="12400"/>
                    <a:pt x="775" y="10378"/>
                    <a:pt x="567" y="8128"/>
                  </a:cubicBezTo>
                  <a:cubicBezTo>
                    <a:pt x="378" y="5879"/>
                    <a:pt x="246" y="3857"/>
                    <a:pt x="152" y="2382"/>
                  </a:cubicBezTo>
                  <a:cubicBezTo>
                    <a:pt x="95" y="1664"/>
                    <a:pt x="76" y="1059"/>
                    <a:pt x="57" y="643"/>
                  </a:cubicBezTo>
                  <a:cubicBezTo>
                    <a:pt x="57" y="454"/>
                    <a:pt x="19" y="284"/>
                    <a:pt x="19" y="171"/>
                  </a:cubicBezTo>
                  <a:cubicBezTo>
                    <a:pt x="0" y="5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2"/>
            <p:cNvSpPr/>
            <p:nvPr/>
          </p:nvSpPr>
          <p:spPr>
            <a:xfrm>
              <a:off x="2221075" y="2818800"/>
              <a:ext cx="33575" cy="124850"/>
            </a:xfrm>
            <a:custGeom>
              <a:avLst/>
              <a:gdLst/>
              <a:ahLst/>
              <a:cxnLst/>
              <a:rect l="l" t="t" r="r" b="b"/>
              <a:pathLst>
                <a:path w="1343" h="4994" extrusionOk="0">
                  <a:moveTo>
                    <a:pt x="169" y="0"/>
                  </a:moveTo>
                  <a:cubicBezTo>
                    <a:pt x="166" y="0"/>
                    <a:pt x="149" y="60"/>
                    <a:pt x="132" y="193"/>
                  </a:cubicBezTo>
                  <a:cubicBezTo>
                    <a:pt x="95" y="325"/>
                    <a:pt x="76" y="514"/>
                    <a:pt x="57" y="760"/>
                  </a:cubicBezTo>
                  <a:cubicBezTo>
                    <a:pt x="0" y="1251"/>
                    <a:pt x="38" y="1913"/>
                    <a:pt x="189" y="2631"/>
                  </a:cubicBezTo>
                  <a:cubicBezTo>
                    <a:pt x="359" y="3331"/>
                    <a:pt x="643" y="3954"/>
                    <a:pt x="888" y="4351"/>
                  </a:cubicBezTo>
                  <a:cubicBezTo>
                    <a:pt x="1002" y="4559"/>
                    <a:pt x="1096" y="4729"/>
                    <a:pt x="1191" y="4824"/>
                  </a:cubicBezTo>
                  <a:cubicBezTo>
                    <a:pt x="1285" y="4937"/>
                    <a:pt x="1342" y="4994"/>
                    <a:pt x="1342" y="4994"/>
                  </a:cubicBezTo>
                  <a:cubicBezTo>
                    <a:pt x="1342" y="4956"/>
                    <a:pt x="1172" y="4729"/>
                    <a:pt x="964" y="4295"/>
                  </a:cubicBezTo>
                  <a:cubicBezTo>
                    <a:pt x="737" y="3879"/>
                    <a:pt x="491" y="3293"/>
                    <a:pt x="321" y="2575"/>
                  </a:cubicBezTo>
                  <a:cubicBezTo>
                    <a:pt x="151" y="1894"/>
                    <a:pt x="113" y="1233"/>
                    <a:pt x="132" y="760"/>
                  </a:cubicBezTo>
                  <a:cubicBezTo>
                    <a:pt x="151" y="288"/>
                    <a:pt x="189" y="4"/>
                    <a:pt x="170" y="4"/>
                  </a:cubicBezTo>
                  <a:cubicBezTo>
                    <a:pt x="170" y="2"/>
                    <a:pt x="170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2"/>
            <p:cNvSpPr/>
            <p:nvPr/>
          </p:nvSpPr>
          <p:spPr>
            <a:xfrm>
              <a:off x="2017875" y="3012625"/>
              <a:ext cx="281175" cy="281850"/>
            </a:xfrm>
            <a:custGeom>
              <a:avLst/>
              <a:gdLst/>
              <a:ahLst/>
              <a:cxnLst/>
              <a:rect l="l" t="t" r="r" b="b"/>
              <a:pathLst>
                <a:path w="11247" h="11274" extrusionOk="0">
                  <a:moveTo>
                    <a:pt x="1569" y="1"/>
                  </a:moveTo>
                  <a:lnTo>
                    <a:pt x="0" y="5557"/>
                  </a:lnTo>
                  <a:lnTo>
                    <a:pt x="2590" y="7448"/>
                  </a:lnTo>
                  <a:lnTo>
                    <a:pt x="3970" y="9621"/>
                  </a:lnTo>
                  <a:cubicBezTo>
                    <a:pt x="4173" y="9909"/>
                    <a:pt x="4572" y="10181"/>
                    <a:pt x="5020" y="10181"/>
                  </a:cubicBezTo>
                  <a:cubicBezTo>
                    <a:pt x="5072" y="10181"/>
                    <a:pt x="5126" y="10177"/>
                    <a:pt x="5179" y="10169"/>
                  </a:cubicBezTo>
                  <a:cubicBezTo>
                    <a:pt x="5274" y="10415"/>
                    <a:pt x="5539" y="10869"/>
                    <a:pt x="5841" y="10869"/>
                  </a:cubicBezTo>
                  <a:cubicBezTo>
                    <a:pt x="5861" y="10870"/>
                    <a:pt x="5881" y="10871"/>
                    <a:pt x="5901" y="10871"/>
                  </a:cubicBezTo>
                  <a:cubicBezTo>
                    <a:pt x="6281" y="10871"/>
                    <a:pt x="6618" y="10572"/>
                    <a:pt x="6616" y="10203"/>
                  </a:cubicBezTo>
                  <a:lnTo>
                    <a:pt x="6616" y="10203"/>
                  </a:lnTo>
                  <a:lnTo>
                    <a:pt x="6767" y="10793"/>
                  </a:lnTo>
                  <a:cubicBezTo>
                    <a:pt x="6843" y="11058"/>
                    <a:pt x="7051" y="11247"/>
                    <a:pt x="7315" y="11266"/>
                  </a:cubicBezTo>
                  <a:cubicBezTo>
                    <a:pt x="7350" y="11271"/>
                    <a:pt x="7385" y="11274"/>
                    <a:pt x="7419" y="11274"/>
                  </a:cubicBezTo>
                  <a:cubicBezTo>
                    <a:pt x="7844" y="11274"/>
                    <a:pt x="8175" y="10854"/>
                    <a:pt x="8052" y="10434"/>
                  </a:cubicBezTo>
                  <a:lnTo>
                    <a:pt x="6937" y="5520"/>
                  </a:lnTo>
                  <a:lnTo>
                    <a:pt x="6937" y="5520"/>
                  </a:lnTo>
                  <a:cubicBezTo>
                    <a:pt x="6937" y="5520"/>
                    <a:pt x="9394" y="7202"/>
                    <a:pt x="9961" y="7410"/>
                  </a:cubicBezTo>
                  <a:cubicBezTo>
                    <a:pt x="10237" y="7518"/>
                    <a:pt x="10467" y="7580"/>
                    <a:pt x="10679" y="7580"/>
                  </a:cubicBezTo>
                  <a:cubicBezTo>
                    <a:pt x="10875" y="7580"/>
                    <a:pt x="11057" y="7528"/>
                    <a:pt x="11247" y="7410"/>
                  </a:cubicBezTo>
                  <a:lnTo>
                    <a:pt x="7693" y="4140"/>
                  </a:lnTo>
                  <a:cubicBezTo>
                    <a:pt x="7353" y="3800"/>
                    <a:pt x="7315" y="3724"/>
                    <a:pt x="7088" y="3573"/>
                  </a:cubicBezTo>
                  <a:lnTo>
                    <a:pt x="1569" y="1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7" name="Google Shape;1747;p52"/>
          <p:cNvGrpSpPr/>
          <p:nvPr/>
        </p:nvGrpSpPr>
        <p:grpSpPr>
          <a:xfrm>
            <a:off x="6464432" y="1848125"/>
            <a:ext cx="1627200" cy="1336400"/>
            <a:chOff x="6464432" y="1848125"/>
            <a:chExt cx="1627200" cy="1336400"/>
          </a:xfrm>
        </p:grpSpPr>
        <p:sp>
          <p:nvSpPr>
            <p:cNvPr id="1748" name="Google Shape;1748;p52"/>
            <p:cNvSpPr/>
            <p:nvPr/>
          </p:nvSpPr>
          <p:spPr>
            <a:xfrm>
              <a:off x="6541232" y="2265500"/>
              <a:ext cx="338575" cy="316075"/>
            </a:xfrm>
            <a:custGeom>
              <a:avLst/>
              <a:gdLst/>
              <a:ahLst/>
              <a:cxnLst/>
              <a:rect l="l" t="t" r="r" b="b"/>
              <a:pathLst>
                <a:path w="13543" h="12643" extrusionOk="0">
                  <a:moveTo>
                    <a:pt x="10555" y="1"/>
                  </a:moveTo>
                  <a:cubicBezTo>
                    <a:pt x="10518" y="1"/>
                    <a:pt x="10481" y="6"/>
                    <a:pt x="10442" y="17"/>
                  </a:cubicBezTo>
                  <a:cubicBezTo>
                    <a:pt x="10045" y="168"/>
                    <a:pt x="8987" y="1113"/>
                    <a:pt x="8628" y="2587"/>
                  </a:cubicBezTo>
                  <a:cubicBezTo>
                    <a:pt x="8628" y="2587"/>
                    <a:pt x="8467" y="2984"/>
                    <a:pt x="8054" y="2984"/>
                  </a:cubicBezTo>
                  <a:cubicBezTo>
                    <a:pt x="7957" y="2984"/>
                    <a:pt x="7846" y="2962"/>
                    <a:pt x="7721" y="2909"/>
                  </a:cubicBezTo>
                  <a:cubicBezTo>
                    <a:pt x="6757" y="2474"/>
                    <a:pt x="3543" y="829"/>
                    <a:pt x="2957" y="640"/>
                  </a:cubicBezTo>
                  <a:cubicBezTo>
                    <a:pt x="2730" y="559"/>
                    <a:pt x="2486" y="506"/>
                    <a:pt x="2304" y="506"/>
                  </a:cubicBezTo>
                  <a:cubicBezTo>
                    <a:pt x="2063" y="506"/>
                    <a:pt x="1934" y="600"/>
                    <a:pt x="2107" y="848"/>
                  </a:cubicBezTo>
                  <a:cubicBezTo>
                    <a:pt x="2334" y="1151"/>
                    <a:pt x="3638" y="2152"/>
                    <a:pt x="4318" y="2663"/>
                  </a:cubicBezTo>
                  <a:cubicBezTo>
                    <a:pt x="3569" y="2147"/>
                    <a:pt x="2073" y="1088"/>
                    <a:pt x="1571" y="1088"/>
                  </a:cubicBezTo>
                  <a:cubicBezTo>
                    <a:pt x="1503" y="1088"/>
                    <a:pt x="1454" y="1108"/>
                    <a:pt x="1426" y="1151"/>
                  </a:cubicBezTo>
                  <a:cubicBezTo>
                    <a:pt x="1275" y="1359"/>
                    <a:pt x="1483" y="1774"/>
                    <a:pt x="2220" y="2398"/>
                  </a:cubicBezTo>
                  <a:cubicBezTo>
                    <a:pt x="1672" y="2058"/>
                    <a:pt x="1181" y="1774"/>
                    <a:pt x="992" y="1774"/>
                  </a:cubicBezTo>
                  <a:cubicBezTo>
                    <a:pt x="0" y="1792"/>
                    <a:pt x="2669" y="3855"/>
                    <a:pt x="2920" y="4047"/>
                  </a:cubicBezTo>
                  <a:lnTo>
                    <a:pt x="2920" y="4047"/>
                  </a:lnTo>
                  <a:cubicBezTo>
                    <a:pt x="1394" y="2881"/>
                    <a:pt x="1050" y="2538"/>
                    <a:pt x="866" y="2538"/>
                  </a:cubicBezTo>
                  <a:cubicBezTo>
                    <a:pt x="802" y="2538"/>
                    <a:pt x="758" y="2580"/>
                    <a:pt x="689" y="2644"/>
                  </a:cubicBezTo>
                  <a:cubicBezTo>
                    <a:pt x="500" y="2833"/>
                    <a:pt x="822" y="3305"/>
                    <a:pt x="1842" y="4326"/>
                  </a:cubicBezTo>
                  <a:lnTo>
                    <a:pt x="5585" y="8579"/>
                  </a:lnTo>
                  <a:lnTo>
                    <a:pt x="7815" y="12643"/>
                  </a:lnTo>
                  <a:lnTo>
                    <a:pt x="13542" y="9335"/>
                  </a:lnTo>
                  <a:lnTo>
                    <a:pt x="10121" y="4629"/>
                  </a:lnTo>
                  <a:cubicBezTo>
                    <a:pt x="10064" y="4269"/>
                    <a:pt x="10045" y="3872"/>
                    <a:pt x="10045" y="3400"/>
                  </a:cubicBezTo>
                  <a:cubicBezTo>
                    <a:pt x="10045" y="3003"/>
                    <a:pt x="10083" y="2587"/>
                    <a:pt x="10234" y="2190"/>
                  </a:cubicBezTo>
                  <a:cubicBezTo>
                    <a:pt x="10405" y="1718"/>
                    <a:pt x="10631" y="1113"/>
                    <a:pt x="10877" y="792"/>
                  </a:cubicBezTo>
                  <a:cubicBezTo>
                    <a:pt x="11133" y="450"/>
                    <a:pt x="10896" y="1"/>
                    <a:pt x="10555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6681307" y="2398675"/>
              <a:ext cx="461225" cy="613850"/>
            </a:xfrm>
            <a:custGeom>
              <a:avLst/>
              <a:gdLst/>
              <a:ahLst/>
              <a:cxnLst/>
              <a:rect l="l" t="t" r="r" b="b"/>
              <a:pathLst>
                <a:path w="18449" h="24554" extrusionOk="0">
                  <a:moveTo>
                    <a:pt x="4820" y="1"/>
                  </a:moveTo>
                  <a:lnTo>
                    <a:pt x="1" y="3233"/>
                  </a:lnTo>
                  <a:cubicBezTo>
                    <a:pt x="1" y="3233"/>
                    <a:pt x="9338" y="20565"/>
                    <a:pt x="10472" y="22134"/>
                  </a:cubicBezTo>
                  <a:cubicBezTo>
                    <a:pt x="11606" y="23722"/>
                    <a:pt x="15330" y="24554"/>
                    <a:pt x="15330" y="24554"/>
                  </a:cubicBezTo>
                  <a:lnTo>
                    <a:pt x="18448" y="17277"/>
                  </a:lnTo>
                  <a:lnTo>
                    <a:pt x="4820" y="1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2"/>
            <p:cNvSpPr/>
            <p:nvPr/>
          </p:nvSpPr>
          <p:spPr>
            <a:xfrm>
              <a:off x="7545107" y="1925200"/>
              <a:ext cx="105875" cy="206250"/>
            </a:xfrm>
            <a:custGeom>
              <a:avLst/>
              <a:gdLst/>
              <a:ahLst/>
              <a:cxnLst/>
              <a:rect l="l" t="t" r="r" b="b"/>
              <a:pathLst>
                <a:path w="4235" h="8250" extrusionOk="0">
                  <a:moveTo>
                    <a:pt x="1871" y="1"/>
                  </a:moveTo>
                  <a:lnTo>
                    <a:pt x="0" y="7675"/>
                  </a:lnTo>
                  <a:cubicBezTo>
                    <a:pt x="52" y="8001"/>
                    <a:pt x="353" y="8249"/>
                    <a:pt x="663" y="8249"/>
                  </a:cubicBezTo>
                  <a:cubicBezTo>
                    <a:pt x="694" y="8249"/>
                    <a:pt x="725" y="8247"/>
                    <a:pt x="756" y="8242"/>
                  </a:cubicBezTo>
                  <a:cubicBezTo>
                    <a:pt x="1103" y="8205"/>
                    <a:pt x="1361" y="7817"/>
                    <a:pt x="1294" y="7501"/>
                  </a:cubicBezTo>
                  <a:lnTo>
                    <a:pt x="1294" y="7501"/>
                  </a:lnTo>
                  <a:cubicBezTo>
                    <a:pt x="1386" y="7824"/>
                    <a:pt x="1734" y="8009"/>
                    <a:pt x="2087" y="8009"/>
                  </a:cubicBezTo>
                  <a:cubicBezTo>
                    <a:pt x="2264" y="8009"/>
                    <a:pt x="2442" y="7962"/>
                    <a:pt x="2590" y="7864"/>
                  </a:cubicBezTo>
                  <a:cubicBezTo>
                    <a:pt x="3006" y="7561"/>
                    <a:pt x="3138" y="6919"/>
                    <a:pt x="2968" y="6427"/>
                  </a:cubicBezTo>
                  <a:lnTo>
                    <a:pt x="2968" y="6427"/>
                  </a:lnTo>
                  <a:cubicBezTo>
                    <a:pt x="3104" y="6541"/>
                    <a:pt x="3289" y="6600"/>
                    <a:pt x="3472" y="6600"/>
                  </a:cubicBezTo>
                  <a:cubicBezTo>
                    <a:pt x="3593" y="6600"/>
                    <a:pt x="3713" y="6574"/>
                    <a:pt x="3818" y="6522"/>
                  </a:cubicBezTo>
                  <a:cubicBezTo>
                    <a:pt x="4083" y="6371"/>
                    <a:pt x="4234" y="6068"/>
                    <a:pt x="4196" y="5766"/>
                  </a:cubicBezTo>
                  <a:cubicBezTo>
                    <a:pt x="4083" y="5123"/>
                    <a:pt x="3270" y="4915"/>
                    <a:pt x="2817" y="4443"/>
                  </a:cubicBezTo>
                  <a:cubicBezTo>
                    <a:pt x="2287" y="3876"/>
                    <a:pt x="2325" y="2968"/>
                    <a:pt x="2401" y="2193"/>
                  </a:cubicBezTo>
                  <a:cubicBezTo>
                    <a:pt x="2476" y="1418"/>
                    <a:pt x="2476" y="511"/>
                    <a:pt x="18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2"/>
            <p:cNvSpPr/>
            <p:nvPr/>
          </p:nvSpPr>
          <p:spPr>
            <a:xfrm>
              <a:off x="7315457" y="1881725"/>
              <a:ext cx="187150" cy="188400"/>
            </a:xfrm>
            <a:custGeom>
              <a:avLst/>
              <a:gdLst/>
              <a:ahLst/>
              <a:cxnLst/>
              <a:rect l="l" t="t" r="r" b="b"/>
              <a:pathLst>
                <a:path w="7486" h="7536" extrusionOk="0">
                  <a:moveTo>
                    <a:pt x="7485" y="1"/>
                  </a:moveTo>
                  <a:cubicBezTo>
                    <a:pt x="6682" y="508"/>
                    <a:pt x="5749" y="756"/>
                    <a:pt x="4819" y="756"/>
                  </a:cubicBezTo>
                  <a:cubicBezTo>
                    <a:pt x="4327" y="756"/>
                    <a:pt x="3835" y="686"/>
                    <a:pt x="3365" y="549"/>
                  </a:cubicBezTo>
                  <a:cubicBezTo>
                    <a:pt x="2930" y="436"/>
                    <a:pt x="2533" y="247"/>
                    <a:pt x="2098" y="171"/>
                  </a:cubicBezTo>
                  <a:cubicBezTo>
                    <a:pt x="1992" y="157"/>
                    <a:pt x="1882" y="148"/>
                    <a:pt x="1770" y="148"/>
                  </a:cubicBezTo>
                  <a:cubicBezTo>
                    <a:pt x="1442" y="148"/>
                    <a:pt x="1104" y="219"/>
                    <a:pt x="851" y="417"/>
                  </a:cubicBezTo>
                  <a:cubicBezTo>
                    <a:pt x="529" y="700"/>
                    <a:pt x="378" y="1248"/>
                    <a:pt x="643" y="1570"/>
                  </a:cubicBezTo>
                  <a:cubicBezTo>
                    <a:pt x="756" y="1721"/>
                    <a:pt x="945" y="1834"/>
                    <a:pt x="1040" y="2004"/>
                  </a:cubicBezTo>
                  <a:cubicBezTo>
                    <a:pt x="1210" y="2326"/>
                    <a:pt x="926" y="2723"/>
                    <a:pt x="643" y="2987"/>
                  </a:cubicBezTo>
                  <a:cubicBezTo>
                    <a:pt x="359" y="3252"/>
                    <a:pt x="0" y="3554"/>
                    <a:pt x="57" y="3932"/>
                  </a:cubicBezTo>
                  <a:cubicBezTo>
                    <a:pt x="76" y="4329"/>
                    <a:pt x="511" y="4575"/>
                    <a:pt x="851" y="4745"/>
                  </a:cubicBezTo>
                  <a:cubicBezTo>
                    <a:pt x="1229" y="4896"/>
                    <a:pt x="1645" y="5180"/>
                    <a:pt x="1588" y="5596"/>
                  </a:cubicBezTo>
                  <a:cubicBezTo>
                    <a:pt x="1550" y="5917"/>
                    <a:pt x="1229" y="6125"/>
                    <a:pt x="1096" y="6446"/>
                  </a:cubicBezTo>
                  <a:cubicBezTo>
                    <a:pt x="907" y="6824"/>
                    <a:pt x="1115" y="7316"/>
                    <a:pt x="1493" y="7486"/>
                  </a:cubicBezTo>
                  <a:cubicBezTo>
                    <a:pt x="1582" y="7519"/>
                    <a:pt x="1675" y="7535"/>
                    <a:pt x="1769" y="7535"/>
                  </a:cubicBezTo>
                  <a:cubicBezTo>
                    <a:pt x="2098" y="7535"/>
                    <a:pt x="2430" y="7341"/>
                    <a:pt x="2533" y="7032"/>
                  </a:cubicBezTo>
                  <a:lnTo>
                    <a:pt x="74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7342382" y="1873950"/>
              <a:ext cx="249050" cy="416525"/>
            </a:xfrm>
            <a:custGeom>
              <a:avLst/>
              <a:gdLst/>
              <a:ahLst/>
              <a:cxnLst/>
              <a:rect l="l" t="t" r="r" b="b"/>
              <a:pathLst>
                <a:path w="9962" h="16661" extrusionOk="0">
                  <a:moveTo>
                    <a:pt x="5393" y="1"/>
                  </a:moveTo>
                  <a:cubicBezTo>
                    <a:pt x="3494" y="1"/>
                    <a:pt x="1788" y="1311"/>
                    <a:pt x="1361" y="3223"/>
                  </a:cubicBezTo>
                  <a:cubicBezTo>
                    <a:pt x="908" y="5188"/>
                    <a:pt x="435" y="7381"/>
                    <a:pt x="303" y="8458"/>
                  </a:cubicBezTo>
                  <a:cubicBezTo>
                    <a:pt x="1" y="10670"/>
                    <a:pt x="2174" y="11331"/>
                    <a:pt x="2174" y="11331"/>
                  </a:cubicBezTo>
                  <a:lnTo>
                    <a:pt x="1796" y="13203"/>
                  </a:lnTo>
                  <a:cubicBezTo>
                    <a:pt x="1437" y="14752"/>
                    <a:pt x="2458" y="16265"/>
                    <a:pt x="4008" y="16605"/>
                  </a:cubicBezTo>
                  <a:cubicBezTo>
                    <a:pt x="4197" y="16642"/>
                    <a:pt x="4386" y="16660"/>
                    <a:pt x="4572" y="16660"/>
                  </a:cubicBezTo>
                  <a:cubicBezTo>
                    <a:pt x="5895" y="16660"/>
                    <a:pt x="7093" y="15754"/>
                    <a:pt x="7391" y="14412"/>
                  </a:cubicBezTo>
                  <a:lnTo>
                    <a:pt x="9413" y="5075"/>
                  </a:lnTo>
                  <a:cubicBezTo>
                    <a:pt x="9962" y="2807"/>
                    <a:pt x="8525" y="539"/>
                    <a:pt x="6238" y="66"/>
                  </a:cubicBezTo>
                  <a:lnTo>
                    <a:pt x="6011" y="47"/>
                  </a:lnTo>
                  <a:cubicBezTo>
                    <a:pt x="5804" y="16"/>
                    <a:pt x="5597" y="1"/>
                    <a:pt x="5393" y="1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7526682" y="1902425"/>
              <a:ext cx="73725" cy="161025"/>
            </a:xfrm>
            <a:custGeom>
              <a:avLst/>
              <a:gdLst/>
              <a:ahLst/>
              <a:cxnLst/>
              <a:rect l="l" t="t" r="r" b="b"/>
              <a:pathLst>
                <a:path w="2949" h="6441" extrusionOk="0">
                  <a:moveTo>
                    <a:pt x="1584" y="0"/>
                  </a:moveTo>
                  <a:cubicBezTo>
                    <a:pt x="1529" y="0"/>
                    <a:pt x="1474" y="7"/>
                    <a:pt x="1418" y="23"/>
                  </a:cubicBezTo>
                  <a:cubicBezTo>
                    <a:pt x="1002" y="156"/>
                    <a:pt x="435" y="779"/>
                    <a:pt x="113" y="1025"/>
                  </a:cubicBezTo>
                  <a:lnTo>
                    <a:pt x="0" y="1139"/>
                  </a:lnTo>
                  <a:cubicBezTo>
                    <a:pt x="321" y="1479"/>
                    <a:pt x="492" y="1932"/>
                    <a:pt x="492" y="2367"/>
                  </a:cubicBezTo>
                  <a:lnTo>
                    <a:pt x="492" y="2424"/>
                  </a:lnTo>
                  <a:cubicBezTo>
                    <a:pt x="492" y="3048"/>
                    <a:pt x="378" y="3690"/>
                    <a:pt x="378" y="4352"/>
                  </a:cubicBezTo>
                  <a:cubicBezTo>
                    <a:pt x="378" y="4994"/>
                    <a:pt x="492" y="5675"/>
                    <a:pt x="888" y="6166"/>
                  </a:cubicBezTo>
                  <a:cubicBezTo>
                    <a:pt x="1005" y="6321"/>
                    <a:pt x="1191" y="6441"/>
                    <a:pt x="1358" y="6441"/>
                  </a:cubicBezTo>
                  <a:cubicBezTo>
                    <a:pt x="1436" y="6441"/>
                    <a:pt x="1509" y="6415"/>
                    <a:pt x="1569" y="6355"/>
                  </a:cubicBezTo>
                  <a:cubicBezTo>
                    <a:pt x="1644" y="6299"/>
                    <a:pt x="1663" y="6166"/>
                    <a:pt x="1701" y="6072"/>
                  </a:cubicBezTo>
                  <a:cubicBezTo>
                    <a:pt x="2023" y="4560"/>
                    <a:pt x="2646" y="3293"/>
                    <a:pt x="2873" y="1687"/>
                  </a:cubicBezTo>
                  <a:cubicBezTo>
                    <a:pt x="2949" y="1252"/>
                    <a:pt x="2797" y="817"/>
                    <a:pt x="2476" y="496"/>
                  </a:cubicBezTo>
                  <a:cubicBezTo>
                    <a:pt x="2217" y="269"/>
                    <a:pt x="1915" y="0"/>
                    <a:pt x="1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7545582" y="2022250"/>
              <a:ext cx="48100" cy="57975"/>
            </a:xfrm>
            <a:custGeom>
              <a:avLst/>
              <a:gdLst/>
              <a:ahLst/>
              <a:cxnLst/>
              <a:rect l="l" t="t" r="r" b="b"/>
              <a:pathLst>
                <a:path w="1924" h="2319" extrusionOk="0">
                  <a:moveTo>
                    <a:pt x="624" y="0"/>
                  </a:moveTo>
                  <a:cubicBezTo>
                    <a:pt x="495" y="0"/>
                    <a:pt x="406" y="12"/>
                    <a:pt x="397" y="12"/>
                  </a:cubicBezTo>
                  <a:cubicBezTo>
                    <a:pt x="397" y="12"/>
                    <a:pt x="0" y="2148"/>
                    <a:pt x="0" y="2167"/>
                  </a:cubicBezTo>
                  <a:cubicBezTo>
                    <a:pt x="0" y="2184"/>
                    <a:pt x="300" y="2318"/>
                    <a:pt x="651" y="2318"/>
                  </a:cubicBezTo>
                  <a:cubicBezTo>
                    <a:pt x="1075" y="2318"/>
                    <a:pt x="1576" y="2124"/>
                    <a:pt x="1720" y="1298"/>
                  </a:cubicBezTo>
                  <a:cubicBezTo>
                    <a:pt x="1924" y="135"/>
                    <a:pt x="1054" y="0"/>
                    <a:pt x="624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7339382" y="1848125"/>
              <a:ext cx="235050" cy="99075"/>
            </a:xfrm>
            <a:custGeom>
              <a:avLst/>
              <a:gdLst/>
              <a:ahLst/>
              <a:cxnLst/>
              <a:rect l="l" t="t" r="r" b="b"/>
              <a:pathLst>
                <a:path w="9402" h="3963" extrusionOk="0">
                  <a:moveTo>
                    <a:pt x="1844" y="1"/>
                  </a:moveTo>
                  <a:cubicBezTo>
                    <a:pt x="1524" y="1"/>
                    <a:pt x="1186" y="117"/>
                    <a:pt x="1028" y="381"/>
                  </a:cubicBezTo>
                  <a:cubicBezTo>
                    <a:pt x="903" y="616"/>
                    <a:pt x="959" y="967"/>
                    <a:pt x="1153" y="1134"/>
                  </a:cubicBezTo>
                  <a:lnTo>
                    <a:pt x="1153" y="1134"/>
                  </a:lnTo>
                  <a:cubicBezTo>
                    <a:pt x="1067" y="1100"/>
                    <a:pt x="974" y="1083"/>
                    <a:pt x="879" y="1083"/>
                  </a:cubicBezTo>
                  <a:cubicBezTo>
                    <a:pt x="552" y="1083"/>
                    <a:pt x="211" y="1279"/>
                    <a:pt x="121" y="1591"/>
                  </a:cubicBezTo>
                  <a:cubicBezTo>
                    <a:pt x="1" y="1965"/>
                    <a:pt x="249" y="2363"/>
                    <a:pt x="602" y="2503"/>
                  </a:cubicBezTo>
                  <a:lnTo>
                    <a:pt x="602" y="2503"/>
                  </a:lnTo>
                  <a:cubicBezTo>
                    <a:pt x="457" y="2555"/>
                    <a:pt x="328" y="2699"/>
                    <a:pt x="328" y="2876"/>
                  </a:cubicBezTo>
                  <a:cubicBezTo>
                    <a:pt x="310" y="3141"/>
                    <a:pt x="536" y="3367"/>
                    <a:pt x="744" y="3500"/>
                  </a:cubicBezTo>
                  <a:cubicBezTo>
                    <a:pt x="1135" y="3744"/>
                    <a:pt x="1589" y="3830"/>
                    <a:pt x="2045" y="3830"/>
                  </a:cubicBezTo>
                  <a:cubicBezTo>
                    <a:pt x="2295" y="3830"/>
                    <a:pt x="2545" y="3804"/>
                    <a:pt x="2786" y="3764"/>
                  </a:cubicBezTo>
                  <a:cubicBezTo>
                    <a:pt x="3466" y="3651"/>
                    <a:pt x="4128" y="3386"/>
                    <a:pt x="4808" y="3235"/>
                  </a:cubicBezTo>
                  <a:cubicBezTo>
                    <a:pt x="5255" y="3150"/>
                    <a:pt x="5881" y="3012"/>
                    <a:pt x="6431" y="3012"/>
                  </a:cubicBezTo>
                  <a:cubicBezTo>
                    <a:pt x="6742" y="3012"/>
                    <a:pt x="7028" y="3056"/>
                    <a:pt x="7246" y="3178"/>
                  </a:cubicBezTo>
                  <a:cubicBezTo>
                    <a:pt x="7669" y="3390"/>
                    <a:pt x="7928" y="3963"/>
                    <a:pt x="8191" y="3963"/>
                  </a:cubicBezTo>
                  <a:cubicBezTo>
                    <a:pt x="8210" y="3963"/>
                    <a:pt x="8229" y="3960"/>
                    <a:pt x="8248" y="3953"/>
                  </a:cubicBezTo>
                  <a:cubicBezTo>
                    <a:pt x="8532" y="3859"/>
                    <a:pt x="8740" y="3613"/>
                    <a:pt x="8815" y="3348"/>
                  </a:cubicBezTo>
                  <a:cubicBezTo>
                    <a:pt x="8929" y="3065"/>
                    <a:pt x="8929" y="2744"/>
                    <a:pt x="8929" y="2460"/>
                  </a:cubicBezTo>
                  <a:cubicBezTo>
                    <a:pt x="9401" y="1931"/>
                    <a:pt x="8494" y="910"/>
                    <a:pt x="7794" y="551"/>
                  </a:cubicBezTo>
                  <a:cubicBezTo>
                    <a:pt x="7518" y="413"/>
                    <a:pt x="7194" y="364"/>
                    <a:pt x="6856" y="364"/>
                  </a:cubicBezTo>
                  <a:cubicBezTo>
                    <a:pt x="6315" y="364"/>
                    <a:pt x="5738" y="489"/>
                    <a:pt x="5262" y="570"/>
                  </a:cubicBezTo>
                  <a:cubicBezTo>
                    <a:pt x="4880" y="643"/>
                    <a:pt x="4498" y="751"/>
                    <a:pt x="4107" y="751"/>
                  </a:cubicBezTo>
                  <a:cubicBezTo>
                    <a:pt x="3995" y="751"/>
                    <a:pt x="3882" y="742"/>
                    <a:pt x="3769" y="721"/>
                  </a:cubicBezTo>
                  <a:cubicBezTo>
                    <a:pt x="3447" y="646"/>
                    <a:pt x="3145" y="475"/>
                    <a:pt x="2861" y="343"/>
                  </a:cubicBezTo>
                  <a:cubicBezTo>
                    <a:pt x="2540" y="173"/>
                    <a:pt x="2238" y="41"/>
                    <a:pt x="1916" y="3"/>
                  </a:cubicBezTo>
                  <a:cubicBezTo>
                    <a:pt x="1892" y="2"/>
                    <a:pt x="1868" y="1"/>
                    <a:pt x="1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7392482" y="2157225"/>
              <a:ext cx="75150" cy="19175"/>
            </a:xfrm>
            <a:custGeom>
              <a:avLst/>
              <a:gdLst/>
              <a:ahLst/>
              <a:cxnLst/>
              <a:rect l="l" t="t" r="r" b="b"/>
              <a:pathLst>
                <a:path w="3006" h="767" extrusionOk="0">
                  <a:moveTo>
                    <a:pt x="132" y="0"/>
                  </a:moveTo>
                  <a:lnTo>
                    <a:pt x="0" y="681"/>
                  </a:lnTo>
                  <a:cubicBezTo>
                    <a:pt x="324" y="741"/>
                    <a:pt x="624" y="766"/>
                    <a:pt x="899" y="766"/>
                  </a:cubicBezTo>
                  <a:cubicBezTo>
                    <a:pt x="2260" y="766"/>
                    <a:pt x="3005" y="152"/>
                    <a:pt x="3005" y="152"/>
                  </a:cubicBezTo>
                  <a:lnTo>
                    <a:pt x="3005" y="152"/>
                  </a:lnTo>
                  <a:cubicBezTo>
                    <a:pt x="2629" y="257"/>
                    <a:pt x="2249" y="296"/>
                    <a:pt x="1895" y="296"/>
                  </a:cubicBezTo>
                  <a:cubicBezTo>
                    <a:pt x="917" y="296"/>
                    <a:pt x="132" y="0"/>
                    <a:pt x="132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7191657" y="2945450"/>
              <a:ext cx="242900" cy="77000"/>
            </a:xfrm>
            <a:custGeom>
              <a:avLst/>
              <a:gdLst/>
              <a:ahLst/>
              <a:cxnLst/>
              <a:rect l="l" t="t" r="r" b="b"/>
              <a:pathLst>
                <a:path w="9716" h="3080" extrusionOk="0">
                  <a:moveTo>
                    <a:pt x="2011" y="1"/>
                  </a:moveTo>
                  <a:cubicBezTo>
                    <a:pt x="1831" y="1"/>
                    <a:pt x="1663" y="18"/>
                    <a:pt x="1512" y="18"/>
                  </a:cubicBezTo>
                  <a:cubicBezTo>
                    <a:pt x="1266" y="18"/>
                    <a:pt x="1059" y="36"/>
                    <a:pt x="870" y="55"/>
                  </a:cubicBezTo>
                  <a:cubicBezTo>
                    <a:pt x="680" y="55"/>
                    <a:pt x="548" y="74"/>
                    <a:pt x="397" y="112"/>
                  </a:cubicBezTo>
                  <a:cubicBezTo>
                    <a:pt x="132" y="150"/>
                    <a:pt x="0" y="169"/>
                    <a:pt x="0" y="169"/>
                  </a:cubicBezTo>
                  <a:cubicBezTo>
                    <a:pt x="0" y="180"/>
                    <a:pt x="13" y="185"/>
                    <a:pt x="38" y="185"/>
                  </a:cubicBezTo>
                  <a:cubicBezTo>
                    <a:pt x="95" y="185"/>
                    <a:pt x="214" y="163"/>
                    <a:pt x="397" y="150"/>
                  </a:cubicBezTo>
                  <a:cubicBezTo>
                    <a:pt x="510" y="131"/>
                    <a:pt x="680" y="112"/>
                    <a:pt x="870" y="112"/>
                  </a:cubicBezTo>
                  <a:cubicBezTo>
                    <a:pt x="1059" y="112"/>
                    <a:pt x="1266" y="74"/>
                    <a:pt x="1512" y="74"/>
                  </a:cubicBezTo>
                  <a:cubicBezTo>
                    <a:pt x="1739" y="74"/>
                    <a:pt x="2004" y="74"/>
                    <a:pt x="2287" y="112"/>
                  </a:cubicBezTo>
                  <a:cubicBezTo>
                    <a:pt x="2571" y="112"/>
                    <a:pt x="2854" y="150"/>
                    <a:pt x="3157" y="169"/>
                  </a:cubicBezTo>
                  <a:cubicBezTo>
                    <a:pt x="3780" y="263"/>
                    <a:pt x="4461" y="396"/>
                    <a:pt x="5141" y="603"/>
                  </a:cubicBezTo>
                  <a:cubicBezTo>
                    <a:pt x="5841" y="811"/>
                    <a:pt x="6464" y="1076"/>
                    <a:pt x="7031" y="1341"/>
                  </a:cubicBezTo>
                  <a:cubicBezTo>
                    <a:pt x="7315" y="1473"/>
                    <a:pt x="7579" y="1624"/>
                    <a:pt x="7825" y="1756"/>
                  </a:cubicBezTo>
                  <a:cubicBezTo>
                    <a:pt x="8071" y="1889"/>
                    <a:pt x="8298" y="2021"/>
                    <a:pt x="8468" y="2153"/>
                  </a:cubicBezTo>
                  <a:cubicBezTo>
                    <a:pt x="8695" y="2305"/>
                    <a:pt x="8865" y="2418"/>
                    <a:pt x="8997" y="2550"/>
                  </a:cubicBezTo>
                  <a:cubicBezTo>
                    <a:pt x="9148" y="2626"/>
                    <a:pt x="9281" y="2739"/>
                    <a:pt x="9375" y="2834"/>
                  </a:cubicBezTo>
                  <a:cubicBezTo>
                    <a:pt x="9583" y="2985"/>
                    <a:pt x="9715" y="3080"/>
                    <a:pt x="9715" y="3080"/>
                  </a:cubicBezTo>
                  <a:lnTo>
                    <a:pt x="9394" y="2777"/>
                  </a:lnTo>
                  <a:cubicBezTo>
                    <a:pt x="9281" y="2683"/>
                    <a:pt x="9167" y="2588"/>
                    <a:pt x="9016" y="2475"/>
                  </a:cubicBezTo>
                  <a:cubicBezTo>
                    <a:pt x="8865" y="2361"/>
                    <a:pt x="8695" y="2229"/>
                    <a:pt x="8506" y="2097"/>
                  </a:cubicBezTo>
                  <a:cubicBezTo>
                    <a:pt x="8317" y="1945"/>
                    <a:pt x="8090" y="1813"/>
                    <a:pt x="7863" y="1662"/>
                  </a:cubicBezTo>
                  <a:cubicBezTo>
                    <a:pt x="7617" y="1530"/>
                    <a:pt x="7372" y="1378"/>
                    <a:pt x="7088" y="1246"/>
                  </a:cubicBezTo>
                  <a:cubicBezTo>
                    <a:pt x="6521" y="963"/>
                    <a:pt x="5878" y="698"/>
                    <a:pt x="5198" y="490"/>
                  </a:cubicBezTo>
                  <a:cubicBezTo>
                    <a:pt x="4480" y="301"/>
                    <a:pt x="3799" y="150"/>
                    <a:pt x="3194" y="74"/>
                  </a:cubicBezTo>
                  <a:cubicBezTo>
                    <a:pt x="2854" y="55"/>
                    <a:pt x="2571" y="18"/>
                    <a:pt x="2287" y="18"/>
                  </a:cubicBezTo>
                  <a:cubicBezTo>
                    <a:pt x="2193" y="5"/>
                    <a:pt x="2100" y="1"/>
                    <a:pt x="2011" y="1"/>
                  </a:cubicBezTo>
                  <a:close/>
                </a:path>
              </a:pathLst>
            </a:custGeom>
            <a:solidFill>
              <a:srgbClr val="FEFD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6695007" y="2346225"/>
              <a:ext cx="517925" cy="692700"/>
            </a:xfrm>
            <a:custGeom>
              <a:avLst/>
              <a:gdLst/>
              <a:ahLst/>
              <a:cxnLst/>
              <a:rect l="l" t="t" r="r" b="b"/>
              <a:pathLst>
                <a:path w="20717" h="27708" extrusionOk="0">
                  <a:moveTo>
                    <a:pt x="20717" y="1"/>
                  </a:moveTo>
                  <a:cubicBezTo>
                    <a:pt x="19242" y="360"/>
                    <a:pt x="18354" y="3384"/>
                    <a:pt x="17617" y="6541"/>
                  </a:cubicBezTo>
                  <a:lnTo>
                    <a:pt x="15689" y="14933"/>
                  </a:lnTo>
                  <a:lnTo>
                    <a:pt x="5029" y="2156"/>
                  </a:lnTo>
                  <a:cubicBezTo>
                    <a:pt x="4594" y="2439"/>
                    <a:pt x="530" y="7675"/>
                    <a:pt x="246" y="8223"/>
                  </a:cubicBezTo>
                  <a:cubicBezTo>
                    <a:pt x="1" y="8771"/>
                    <a:pt x="6654" y="20679"/>
                    <a:pt x="6654" y="20679"/>
                  </a:cubicBezTo>
                  <a:cubicBezTo>
                    <a:pt x="6654" y="20679"/>
                    <a:pt x="9508" y="26179"/>
                    <a:pt x="11096" y="26954"/>
                  </a:cubicBezTo>
                  <a:cubicBezTo>
                    <a:pt x="12187" y="27496"/>
                    <a:pt x="13228" y="27708"/>
                    <a:pt x="14189" y="27708"/>
                  </a:cubicBezTo>
                  <a:cubicBezTo>
                    <a:pt x="17653" y="27708"/>
                    <a:pt x="20074" y="24951"/>
                    <a:pt x="20074" y="24951"/>
                  </a:cubicBezTo>
                  <a:lnTo>
                    <a:pt x="20717" y="965"/>
                  </a:lnTo>
                  <a:lnTo>
                    <a:pt x="20717" y="1"/>
                  </a:ln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7190232" y="2273500"/>
              <a:ext cx="800500" cy="911025"/>
            </a:xfrm>
            <a:custGeom>
              <a:avLst/>
              <a:gdLst/>
              <a:ahLst/>
              <a:cxnLst/>
              <a:rect l="l" t="t" r="r" b="b"/>
              <a:pathLst>
                <a:path w="32020" h="36441" extrusionOk="0">
                  <a:moveTo>
                    <a:pt x="8829" y="1"/>
                  </a:moveTo>
                  <a:cubicBezTo>
                    <a:pt x="7068" y="1"/>
                    <a:pt x="5434" y="153"/>
                    <a:pt x="4574" y="623"/>
                  </a:cubicBezTo>
                  <a:cubicBezTo>
                    <a:pt x="643" y="2796"/>
                    <a:pt x="378" y="3118"/>
                    <a:pt x="378" y="3118"/>
                  </a:cubicBezTo>
                  <a:lnTo>
                    <a:pt x="170" y="25289"/>
                  </a:lnTo>
                  <a:lnTo>
                    <a:pt x="0" y="36441"/>
                  </a:lnTo>
                  <a:lnTo>
                    <a:pt x="22833" y="36063"/>
                  </a:lnTo>
                  <a:lnTo>
                    <a:pt x="22209" y="28653"/>
                  </a:lnTo>
                  <a:lnTo>
                    <a:pt x="21510" y="23493"/>
                  </a:lnTo>
                  <a:lnTo>
                    <a:pt x="22965" y="26669"/>
                  </a:lnTo>
                  <a:lnTo>
                    <a:pt x="32019" y="26877"/>
                  </a:lnTo>
                  <a:cubicBezTo>
                    <a:pt x="32019" y="26877"/>
                    <a:pt x="26727" y="11378"/>
                    <a:pt x="25990" y="9261"/>
                  </a:cubicBezTo>
                  <a:cubicBezTo>
                    <a:pt x="24005" y="3496"/>
                    <a:pt x="19658" y="1265"/>
                    <a:pt x="15821" y="528"/>
                  </a:cubicBezTo>
                  <a:cubicBezTo>
                    <a:pt x="15821" y="528"/>
                    <a:pt x="12105" y="1"/>
                    <a:pt x="8829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7305057" y="2208700"/>
              <a:ext cx="284475" cy="222150"/>
            </a:xfrm>
            <a:custGeom>
              <a:avLst/>
              <a:gdLst/>
              <a:ahLst/>
              <a:cxnLst/>
              <a:rect l="l" t="t" r="r" b="b"/>
              <a:pathLst>
                <a:path w="11379" h="8886" extrusionOk="0">
                  <a:moveTo>
                    <a:pt x="1358" y="0"/>
                  </a:moveTo>
                  <a:cubicBezTo>
                    <a:pt x="1074" y="0"/>
                    <a:pt x="848" y="185"/>
                    <a:pt x="794" y="455"/>
                  </a:cubicBezTo>
                  <a:lnTo>
                    <a:pt x="76" y="5124"/>
                  </a:lnTo>
                  <a:lnTo>
                    <a:pt x="0" y="5615"/>
                  </a:lnTo>
                  <a:lnTo>
                    <a:pt x="4291" y="8885"/>
                  </a:lnTo>
                  <a:lnTo>
                    <a:pt x="8336" y="8243"/>
                  </a:lnTo>
                  <a:lnTo>
                    <a:pt x="11152" y="4576"/>
                  </a:lnTo>
                  <a:lnTo>
                    <a:pt x="11341" y="1854"/>
                  </a:lnTo>
                  <a:cubicBezTo>
                    <a:pt x="11379" y="1306"/>
                    <a:pt x="10963" y="795"/>
                    <a:pt x="10396" y="758"/>
                  </a:cubicBezTo>
                  <a:lnTo>
                    <a:pt x="1399" y="2"/>
                  </a:lnTo>
                  <a:cubicBezTo>
                    <a:pt x="1385" y="1"/>
                    <a:pt x="1371" y="0"/>
                    <a:pt x="1358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7190232" y="2568800"/>
              <a:ext cx="3800" cy="408750"/>
            </a:xfrm>
            <a:custGeom>
              <a:avLst/>
              <a:gdLst/>
              <a:ahLst/>
              <a:cxnLst/>
              <a:rect l="l" t="t" r="r" b="b"/>
              <a:pathLst>
                <a:path w="152" h="16350" extrusionOk="0">
                  <a:moveTo>
                    <a:pt x="76" y="0"/>
                  </a:moveTo>
                  <a:cubicBezTo>
                    <a:pt x="38" y="0"/>
                    <a:pt x="0" y="3648"/>
                    <a:pt x="0" y="8185"/>
                  </a:cubicBezTo>
                  <a:cubicBezTo>
                    <a:pt x="0" y="12702"/>
                    <a:pt x="57" y="16350"/>
                    <a:pt x="76" y="16350"/>
                  </a:cubicBezTo>
                  <a:cubicBezTo>
                    <a:pt x="114" y="16350"/>
                    <a:pt x="152" y="12702"/>
                    <a:pt x="152" y="8185"/>
                  </a:cubicBezTo>
                  <a:cubicBezTo>
                    <a:pt x="152" y="3667"/>
                    <a:pt x="95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7592357" y="2414275"/>
              <a:ext cx="177225" cy="544375"/>
            </a:xfrm>
            <a:custGeom>
              <a:avLst/>
              <a:gdLst/>
              <a:ahLst/>
              <a:cxnLst/>
              <a:rect l="l" t="t" r="r" b="b"/>
              <a:pathLst>
                <a:path w="7089" h="21775" extrusionOk="0">
                  <a:moveTo>
                    <a:pt x="794" y="1"/>
                  </a:moveTo>
                  <a:lnTo>
                    <a:pt x="738" y="38"/>
                  </a:lnTo>
                  <a:cubicBezTo>
                    <a:pt x="719" y="76"/>
                    <a:pt x="700" y="114"/>
                    <a:pt x="643" y="190"/>
                  </a:cubicBezTo>
                  <a:cubicBezTo>
                    <a:pt x="605" y="246"/>
                    <a:pt x="548" y="360"/>
                    <a:pt x="511" y="454"/>
                  </a:cubicBezTo>
                  <a:cubicBezTo>
                    <a:pt x="473" y="492"/>
                    <a:pt x="454" y="568"/>
                    <a:pt x="435" y="605"/>
                  </a:cubicBezTo>
                  <a:cubicBezTo>
                    <a:pt x="416" y="662"/>
                    <a:pt x="397" y="719"/>
                    <a:pt x="359" y="794"/>
                  </a:cubicBezTo>
                  <a:cubicBezTo>
                    <a:pt x="152" y="1362"/>
                    <a:pt x="0" y="2212"/>
                    <a:pt x="0" y="3289"/>
                  </a:cubicBezTo>
                  <a:cubicBezTo>
                    <a:pt x="38" y="3800"/>
                    <a:pt x="57" y="4386"/>
                    <a:pt x="170" y="5009"/>
                  </a:cubicBezTo>
                  <a:cubicBezTo>
                    <a:pt x="303" y="5614"/>
                    <a:pt x="473" y="6257"/>
                    <a:pt x="775" y="6900"/>
                  </a:cubicBezTo>
                  <a:cubicBezTo>
                    <a:pt x="1305" y="8166"/>
                    <a:pt x="1890" y="9584"/>
                    <a:pt x="2514" y="11077"/>
                  </a:cubicBezTo>
                  <a:cubicBezTo>
                    <a:pt x="3762" y="14025"/>
                    <a:pt x="4896" y="16709"/>
                    <a:pt x="5727" y="18656"/>
                  </a:cubicBezTo>
                  <a:cubicBezTo>
                    <a:pt x="6143" y="19620"/>
                    <a:pt x="6484" y="20414"/>
                    <a:pt x="6729" y="20962"/>
                  </a:cubicBezTo>
                  <a:cubicBezTo>
                    <a:pt x="6773" y="21057"/>
                    <a:pt x="6814" y="21150"/>
                    <a:pt x="6853" y="21235"/>
                  </a:cubicBezTo>
                  <a:lnTo>
                    <a:pt x="6853" y="21235"/>
                  </a:lnTo>
                  <a:cubicBezTo>
                    <a:pt x="6822" y="21157"/>
                    <a:pt x="6787" y="21072"/>
                    <a:pt x="6748" y="20981"/>
                  </a:cubicBezTo>
                  <a:cubicBezTo>
                    <a:pt x="6521" y="20414"/>
                    <a:pt x="6200" y="19639"/>
                    <a:pt x="5803" y="18656"/>
                  </a:cubicBezTo>
                  <a:cubicBezTo>
                    <a:pt x="4971" y="16709"/>
                    <a:pt x="3837" y="14006"/>
                    <a:pt x="2609" y="11058"/>
                  </a:cubicBezTo>
                  <a:cubicBezTo>
                    <a:pt x="1966" y="9565"/>
                    <a:pt x="1380" y="8147"/>
                    <a:pt x="832" y="6881"/>
                  </a:cubicBezTo>
                  <a:cubicBezTo>
                    <a:pt x="246" y="5595"/>
                    <a:pt x="95" y="4329"/>
                    <a:pt x="76" y="3289"/>
                  </a:cubicBezTo>
                  <a:cubicBezTo>
                    <a:pt x="57" y="2212"/>
                    <a:pt x="189" y="1362"/>
                    <a:pt x="378" y="832"/>
                  </a:cubicBezTo>
                  <a:cubicBezTo>
                    <a:pt x="605" y="265"/>
                    <a:pt x="813" y="1"/>
                    <a:pt x="794" y="1"/>
                  </a:cubicBezTo>
                  <a:close/>
                  <a:moveTo>
                    <a:pt x="6853" y="21235"/>
                  </a:moveTo>
                  <a:lnTo>
                    <a:pt x="6853" y="21235"/>
                  </a:lnTo>
                  <a:cubicBezTo>
                    <a:pt x="6911" y="21384"/>
                    <a:pt x="6957" y="21512"/>
                    <a:pt x="6994" y="21624"/>
                  </a:cubicBezTo>
                  <a:cubicBezTo>
                    <a:pt x="7032" y="21680"/>
                    <a:pt x="7051" y="21737"/>
                    <a:pt x="7069" y="21775"/>
                  </a:cubicBezTo>
                  <a:lnTo>
                    <a:pt x="7088" y="21775"/>
                  </a:lnTo>
                  <a:cubicBezTo>
                    <a:pt x="7088" y="21775"/>
                    <a:pt x="7088" y="21756"/>
                    <a:pt x="7069" y="21737"/>
                  </a:cubicBezTo>
                  <a:cubicBezTo>
                    <a:pt x="7051" y="21680"/>
                    <a:pt x="7032" y="21643"/>
                    <a:pt x="7013" y="21567"/>
                  </a:cubicBezTo>
                  <a:cubicBezTo>
                    <a:pt x="6966" y="21486"/>
                    <a:pt x="6913" y="21369"/>
                    <a:pt x="6853" y="21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2"/>
            <p:cNvSpPr/>
            <p:nvPr/>
          </p:nvSpPr>
          <p:spPr>
            <a:xfrm>
              <a:off x="7316382" y="2284325"/>
              <a:ext cx="267025" cy="27100"/>
            </a:xfrm>
            <a:custGeom>
              <a:avLst/>
              <a:gdLst/>
              <a:ahLst/>
              <a:cxnLst/>
              <a:rect l="l" t="t" r="r" b="b"/>
              <a:pathLst>
                <a:path w="10681" h="1084" extrusionOk="0">
                  <a:moveTo>
                    <a:pt x="1" y="1"/>
                  </a:moveTo>
                  <a:lnTo>
                    <a:pt x="58" y="76"/>
                  </a:lnTo>
                  <a:cubicBezTo>
                    <a:pt x="133" y="133"/>
                    <a:pt x="209" y="209"/>
                    <a:pt x="322" y="284"/>
                  </a:cubicBezTo>
                  <a:cubicBezTo>
                    <a:pt x="568" y="417"/>
                    <a:pt x="908" y="643"/>
                    <a:pt x="1381" y="795"/>
                  </a:cubicBezTo>
                  <a:cubicBezTo>
                    <a:pt x="1853" y="946"/>
                    <a:pt x="2458" y="1059"/>
                    <a:pt x="3120" y="1078"/>
                  </a:cubicBezTo>
                  <a:cubicBezTo>
                    <a:pt x="3237" y="1081"/>
                    <a:pt x="3355" y="1083"/>
                    <a:pt x="3475" y="1083"/>
                  </a:cubicBezTo>
                  <a:cubicBezTo>
                    <a:pt x="4031" y="1083"/>
                    <a:pt x="4615" y="1049"/>
                    <a:pt x="5237" y="1003"/>
                  </a:cubicBezTo>
                  <a:cubicBezTo>
                    <a:pt x="6749" y="889"/>
                    <a:pt x="8091" y="757"/>
                    <a:pt x="9093" y="606"/>
                  </a:cubicBezTo>
                  <a:cubicBezTo>
                    <a:pt x="9584" y="549"/>
                    <a:pt x="9962" y="492"/>
                    <a:pt x="10245" y="454"/>
                  </a:cubicBezTo>
                  <a:cubicBezTo>
                    <a:pt x="10359" y="417"/>
                    <a:pt x="10453" y="417"/>
                    <a:pt x="10548" y="398"/>
                  </a:cubicBezTo>
                  <a:cubicBezTo>
                    <a:pt x="10624" y="398"/>
                    <a:pt x="10680" y="379"/>
                    <a:pt x="10680" y="379"/>
                  </a:cubicBezTo>
                  <a:cubicBezTo>
                    <a:pt x="10680" y="373"/>
                    <a:pt x="10667" y="371"/>
                    <a:pt x="10642" y="371"/>
                  </a:cubicBezTo>
                  <a:cubicBezTo>
                    <a:pt x="10580" y="371"/>
                    <a:pt x="10446" y="384"/>
                    <a:pt x="10245" y="398"/>
                  </a:cubicBezTo>
                  <a:cubicBezTo>
                    <a:pt x="9962" y="435"/>
                    <a:pt x="9565" y="492"/>
                    <a:pt x="9093" y="530"/>
                  </a:cubicBezTo>
                  <a:cubicBezTo>
                    <a:pt x="8091" y="625"/>
                    <a:pt x="6749" y="776"/>
                    <a:pt x="5237" y="889"/>
                  </a:cubicBezTo>
                  <a:cubicBezTo>
                    <a:pt x="4610" y="952"/>
                    <a:pt x="4023" y="988"/>
                    <a:pt x="3464" y="988"/>
                  </a:cubicBezTo>
                  <a:cubicBezTo>
                    <a:pt x="3348" y="988"/>
                    <a:pt x="3233" y="987"/>
                    <a:pt x="3120" y="984"/>
                  </a:cubicBezTo>
                  <a:cubicBezTo>
                    <a:pt x="2458" y="965"/>
                    <a:pt x="1891" y="870"/>
                    <a:pt x="1419" y="719"/>
                  </a:cubicBezTo>
                  <a:cubicBezTo>
                    <a:pt x="946" y="568"/>
                    <a:pt x="587" y="379"/>
                    <a:pt x="341" y="228"/>
                  </a:cubicBezTo>
                  <a:cubicBezTo>
                    <a:pt x="114" y="95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2"/>
            <p:cNvSpPr/>
            <p:nvPr/>
          </p:nvSpPr>
          <p:spPr>
            <a:xfrm>
              <a:off x="7386332" y="2968075"/>
              <a:ext cx="620450" cy="207000"/>
            </a:xfrm>
            <a:custGeom>
              <a:avLst/>
              <a:gdLst/>
              <a:ahLst/>
              <a:cxnLst/>
              <a:rect l="l" t="t" r="r" b="b"/>
              <a:pathLst>
                <a:path w="24818" h="8280" extrusionOk="0">
                  <a:moveTo>
                    <a:pt x="15821" y="1"/>
                  </a:moveTo>
                  <a:lnTo>
                    <a:pt x="473" y="2288"/>
                  </a:lnTo>
                  <a:lnTo>
                    <a:pt x="0" y="8091"/>
                  </a:lnTo>
                  <a:lnTo>
                    <a:pt x="17900" y="8280"/>
                  </a:lnTo>
                  <a:cubicBezTo>
                    <a:pt x="21831" y="8261"/>
                    <a:pt x="24818" y="4632"/>
                    <a:pt x="24062" y="738"/>
                  </a:cubicBezTo>
                  <a:lnTo>
                    <a:pt x="15821" y="1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7146757" y="2994450"/>
              <a:ext cx="278825" cy="183350"/>
            </a:xfrm>
            <a:custGeom>
              <a:avLst/>
              <a:gdLst/>
              <a:ahLst/>
              <a:cxnLst/>
              <a:rect l="l" t="t" r="r" b="b"/>
              <a:pathLst>
                <a:path w="11153" h="7334" extrusionOk="0">
                  <a:moveTo>
                    <a:pt x="6222" y="0"/>
                  </a:moveTo>
                  <a:cubicBezTo>
                    <a:pt x="6139" y="0"/>
                    <a:pt x="6056" y="1"/>
                    <a:pt x="5973" y="4"/>
                  </a:cubicBezTo>
                  <a:lnTo>
                    <a:pt x="1702" y="231"/>
                  </a:lnTo>
                  <a:cubicBezTo>
                    <a:pt x="1702" y="231"/>
                    <a:pt x="1966" y="931"/>
                    <a:pt x="2401" y="1176"/>
                  </a:cubicBezTo>
                  <a:cubicBezTo>
                    <a:pt x="2855" y="1422"/>
                    <a:pt x="5501" y="1479"/>
                    <a:pt x="5501" y="1479"/>
                  </a:cubicBezTo>
                  <a:lnTo>
                    <a:pt x="5368" y="1611"/>
                  </a:lnTo>
                  <a:cubicBezTo>
                    <a:pt x="4801" y="2178"/>
                    <a:pt x="4045" y="2518"/>
                    <a:pt x="3233" y="2537"/>
                  </a:cubicBezTo>
                  <a:lnTo>
                    <a:pt x="2836" y="2537"/>
                  </a:lnTo>
                  <a:cubicBezTo>
                    <a:pt x="2533" y="2518"/>
                    <a:pt x="2231" y="2462"/>
                    <a:pt x="1928" y="2386"/>
                  </a:cubicBezTo>
                  <a:lnTo>
                    <a:pt x="927" y="2008"/>
                  </a:lnTo>
                  <a:cubicBezTo>
                    <a:pt x="802" y="1949"/>
                    <a:pt x="675" y="1916"/>
                    <a:pt x="558" y="1916"/>
                  </a:cubicBezTo>
                  <a:cubicBezTo>
                    <a:pt x="371" y="1916"/>
                    <a:pt x="207" y="2000"/>
                    <a:pt x="114" y="2197"/>
                  </a:cubicBezTo>
                  <a:cubicBezTo>
                    <a:pt x="0" y="2480"/>
                    <a:pt x="95" y="2877"/>
                    <a:pt x="945" y="3331"/>
                  </a:cubicBezTo>
                  <a:cubicBezTo>
                    <a:pt x="1437" y="3558"/>
                    <a:pt x="3233" y="4200"/>
                    <a:pt x="3233" y="4200"/>
                  </a:cubicBezTo>
                  <a:cubicBezTo>
                    <a:pt x="3233" y="4200"/>
                    <a:pt x="3251" y="4692"/>
                    <a:pt x="3327" y="4957"/>
                  </a:cubicBezTo>
                  <a:cubicBezTo>
                    <a:pt x="3403" y="5221"/>
                    <a:pt x="4102" y="5467"/>
                    <a:pt x="4102" y="5467"/>
                  </a:cubicBezTo>
                  <a:cubicBezTo>
                    <a:pt x="4102" y="5467"/>
                    <a:pt x="4556" y="6393"/>
                    <a:pt x="4745" y="6601"/>
                  </a:cubicBezTo>
                  <a:cubicBezTo>
                    <a:pt x="4820" y="6695"/>
                    <a:pt x="5482" y="6884"/>
                    <a:pt x="6143" y="7111"/>
                  </a:cubicBezTo>
                  <a:cubicBezTo>
                    <a:pt x="6685" y="7258"/>
                    <a:pt x="7235" y="7334"/>
                    <a:pt x="7781" y="7334"/>
                  </a:cubicBezTo>
                  <a:cubicBezTo>
                    <a:pt x="8360" y="7334"/>
                    <a:pt x="8934" y="7249"/>
                    <a:pt x="9489" y="7073"/>
                  </a:cubicBezTo>
                  <a:lnTo>
                    <a:pt x="11133" y="6582"/>
                  </a:lnTo>
                  <a:lnTo>
                    <a:pt x="11133" y="1611"/>
                  </a:lnTo>
                  <a:lnTo>
                    <a:pt x="11152" y="1498"/>
                  </a:lnTo>
                  <a:lnTo>
                    <a:pt x="11152" y="1498"/>
                  </a:lnTo>
                  <a:cubicBezTo>
                    <a:pt x="11149" y="1499"/>
                    <a:pt x="11145" y="1500"/>
                    <a:pt x="11139" y="1500"/>
                  </a:cubicBezTo>
                  <a:cubicBezTo>
                    <a:pt x="10995" y="1500"/>
                    <a:pt x="10001" y="1064"/>
                    <a:pt x="9111" y="628"/>
                  </a:cubicBezTo>
                  <a:cubicBezTo>
                    <a:pt x="8204" y="209"/>
                    <a:pt x="7216" y="0"/>
                    <a:pt x="6222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2"/>
            <p:cNvSpPr/>
            <p:nvPr/>
          </p:nvSpPr>
          <p:spPr>
            <a:xfrm>
              <a:off x="7426032" y="2897200"/>
              <a:ext cx="588800" cy="278825"/>
            </a:xfrm>
            <a:custGeom>
              <a:avLst/>
              <a:gdLst/>
              <a:ahLst/>
              <a:cxnLst/>
              <a:rect l="l" t="t" r="r" b="b"/>
              <a:pathLst>
                <a:path w="23552" h="11153" extrusionOk="0">
                  <a:moveTo>
                    <a:pt x="21945" y="1"/>
                  </a:moveTo>
                  <a:lnTo>
                    <a:pt x="13477" y="1399"/>
                  </a:lnTo>
                  <a:lnTo>
                    <a:pt x="13722" y="2458"/>
                  </a:lnTo>
                  <a:lnTo>
                    <a:pt x="435" y="4613"/>
                  </a:lnTo>
                  <a:lnTo>
                    <a:pt x="0" y="11152"/>
                  </a:lnTo>
                  <a:lnTo>
                    <a:pt x="16879" y="11152"/>
                  </a:lnTo>
                  <a:cubicBezTo>
                    <a:pt x="18013" y="11152"/>
                    <a:pt x="19147" y="10850"/>
                    <a:pt x="20111" y="10264"/>
                  </a:cubicBezTo>
                  <a:cubicBezTo>
                    <a:pt x="22379" y="8884"/>
                    <a:pt x="23551" y="6238"/>
                    <a:pt x="23041" y="3649"/>
                  </a:cubicBezTo>
                  <a:cubicBezTo>
                    <a:pt x="22871" y="2590"/>
                    <a:pt x="22474" y="1324"/>
                    <a:pt x="21945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2"/>
            <p:cNvSpPr/>
            <p:nvPr/>
          </p:nvSpPr>
          <p:spPr>
            <a:xfrm>
              <a:off x="7443032" y="2945400"/>
              <a:ext cx="424350" cy="66650"/>
            </a:xfrm>
            <a:custGeom>
              <a:avLst/>
              <a:gdLst/>
              <a:ahLst/>
              <a:cxnLst/>
              <a:rect l="l" t="t" r="r" b="b"/>
              <a:pathLst>
                <a:path w="16974" h="2666" extrusionOk="0">
                  <a:moveTo>
                    <a:pt x="16974" y="1"/>
                  </a:moveTo>
                  <a:cubicBezTo>
                    <a:pt x="16974" y="1"/>
                    <a:pt x="16898" y="1"/>
                    <a:pt x="16804" y="20"/>
                  </a:cubicBezTo>
                  <a:cubicBezTo>
                    <a:pt x="16690" y="38"/>
                    <a:pt x="16520" y="57"/>
                    <a:pt x="16312" y="95"/>
                  </a:cubicBezTo>
                  <a:cubicBezTo>
                    <a:pt x="15859" y="152"/>
                    <a:pt x="15254" y="227"/>
                    <a:pt x="14479" y="341"/>
                  </a:cubicBezTo>
                  <a:cubicBezTo>
                    <a:pt x="12929" y="587"/>
                    <a:pt x="10831" y="908"/>
                    <a:pt x="8487" y="1267"/>
                  </a:cubicBezTo>
                  <a:cubicBezTo>
                    <a:pt x="6143" y="1626"/>
                    <a:pt x="4027" y="1985"/>
                    <a:pt x="2496" y="2212"/>
                  </a:cubicBezTo>
                  <a:cubicBezTo>
                    <a:pt x="1721" y="2363"/>
                    <a:pt x="1116" y="2458"/>
                    <a:pt x="662" y="2515"/>
                  </a:cubicBezTo>
                  <a:cubicBezTo>
                    <a:pt x="454" y="2571"/>
                    <a:pt x="284" y="2590"/>
                    <a:pt x="171" y="2609"/>
                  </a:cubicBezTo>
                  <a:cubicBezTo>
                    <a:pt x="57" y="2628"/>
                    <a:pt x="1" y="2666"/>
                    <a:pt x="1" y="2666"/>
                  </a:cubicBezTo>
                  <a:cubicBezTo>
                    <a:pt x="1" y="2666"/>
                    <a:pt x="57" y="2666"/>
                    <a:pt x="171" y="2628"/>
                  </a:cubicBezTo>
                  <a:cubicBezTo>
                    <a:pt x="284" y="2609"/>
                    <a:pt x="454" y="2590"/>
                    <a:pt x="662" y="2571"/>
                  </a:cubicBezTo>
                  <a:cubicBezTo>
                    <a:pt x="1116" y="2496"/>
                    <a:pt x="1721" y="2420"/>
                    <a:pt x="2496" y="2307"/>
                  </a:cubicBezTo>
                  <a:cubicBezTo>
                    <a:pt x="4045" y="2061"/>
                    <a:pt x="6143" y="1740"/>
                    <a:pt x="8487" y="1380"/>
                  </a:cubicBezTo>
                  <a:cubicBezTo>
                    <a:pt x="10831" y="1021"/>
                    <a:pt x="12948" y="681"/>
                    <a:pt x="14479" y="435"/>
                  </a:cubicBezTo>
                  <a:cubicBezTo>
                    <a:pt x="15254" y="303"/>
                    <a:pt x="15859" y="209"/>
                    <a:pt x="16312" y="133"/>
                  </a:cubicBezTo>
                  <a:cubicBezTo>
                    <a:pt x="16520" y="76"/>
                    <a:pt x="16690" y="57"/>
                    <a:pt x="16804" y="38"/>
                  </a:cubicBezTo>
                  <a:cubicBezTo>
                    <a:pt x="16917" y="20"/>
                    <a:pt x="16974" y="1"/>
                    <a:pt x="169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68" name="Google Shape;1768;p52"/>
            <p:cNvCxnSpPr/>
            <p:nvPr/>
          </p:nvCxnSpPr>
          <p:spPr>
            <a:xfrm>
              <a:off x="6464432" y="3175025"/>
              <a:ext cx="1627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0"/>
          <p:cNvSpPr/>
          <p:nvPr/>
        </p:nvSpPr>
        <p:spPr>
          <a:xfrm rot="3246034">
            <a:off x="3485799" y="1552629"/>
            <a:ext cx="1957594" cy="1764887"/>
          </a:xfrm>
          <a:custGeom>
            <a:avLst/>
            <a:gdLst/>
            <a:ahLst/>
            <a:cxnLst/>
            <a:rect l="l" t="t" r="r" b="b"/>
            <a:pathLst>
              <a:path w="139898" h="89892" extrusionOk="0">
                <a:moveTo>
                  <a:pt x="122285" y="1"/>
                </a:moveTo>
                <a:cubicBezTo>
                  <a:pt x="119745" y="1"/>
                  <a:pt x="117174" y="490"/>
                  <a:pt x="114759" y="1295"/>
                </a:cubicBezTo>
                <a:cubicBezTo>
                  <a:pt x="109377" y="3071"/>
                  <a:pt x="104438" y="6216"/>
                  <a:pt x="99351" y="8842"/>
                </a:cubicBezTo>
                <a:cubicBezTo>
                  <a:pt x="88460" y="14364"/>
                  <a:pt x="76541" y="17222"/>
                  <a:pt x="64654" y="17222"/>
                </a:cubicBezTo>
                <a:cubicBezTo>
                  <a:pt x="59298" y="17222"/>
                  <a:pt x="53950" y="16642"/>
                  <a:pt x="48705" y="15464"/>
                </a:cubicBezTo>
                <a:cubicBezTo>
                  <a:pt x="41232" y="14780"/>
                  <a:pt x="36533" y="13855"/>
                  <a:pt x="29134" y="13245"/>
                </a:cubicBezTo>
                <a:cubicBezTo>
                  <a:pt x="28309" y="13169"/>
                  <a:pt x="27479" y="13132"/>
                  <a:pt x="26648" y="13132"/>
                </a:cubicBezTo>
                <a:cubicBezTo>
                  <a:pt x="19706" y="13132"/>
                  <a:pt x="12670" y="15777"/>
                  <a:pt x="7714" y="21476"/>
                </a:cubicBezTo>
                <a:cubicBezTo>
                  <a:pt x="2239" y="27802"/>
                  <a:pt x="1" y="38124"/>
                  <a:pt x="3312" y="46300"/>
                </a:cubicBezTo>
                <a:cubicBezTo>
                  <a:pt x="5624" y="51849"/>
                  <a:pt x="10100" y="55789"/>
                  <a:pt x="14725" y="58785"/>
                </a:cubicBezTo>
                <a:cubicBezTo>
                  <a:pt x="19035" y="61634"/>
                  <a:pt x="23659" y="63872"/>
                  <a:pt x="28524" y="64723"/>
                </a:cubicBezTo>
                <a:cubicBezTo>
                  <a:pt x="30754" y="65131"/>
                  <a:pt x="33011" y="65246"/>
                  <a:pt x="35279" y="65246"/>
                </a:cubicBezTo>
                <a:cubicBezTo>
                  <a:pt x="38245" y="65246"/>
                  <a:pt x="41228" y="65048"/>
                  <a:pt x="44190" y="65048"/>
                </a:cubicBezTo>
                <a:cubicBezTo>
                  <a:pt x="47491" y="65048"/>
                  <a:pt x="50764" y="65294"/>
                  <a:pt x="53958" y="66332"/>
                </a:cubicBezTo>
                <a:cubicBezTo>
                  <a:pt x="63207" y="69347"/>
                  <a:pt x="69903" y="78448"/>
                  <a:pt x="78393" y="83683"/>
                </a:cubicBezTo>
                <a:cubicBezTo>
                  <a:pt x="86015" y="88471"/>
                  <a:pt x="94713" y="89891"/>
                  <a:pt x="103513" y="89891"/>
                </a:cubicBezTo>
                <a:cubicBezTo>
                  <a:pt x="107868" y="89891"/>
                  <a:pt x="112248" y="89543"/>
                  <a:pt x="116535" y="89084"/>
                </a:cubicBezTo>
                <a:cubicBezTo>
                  <a:pt x="119236" y="88844"/>
                  <a:pt x="122084" y="88529"/>
                  <a:pt x="124545" y="87234"/>
                </a:cubicBezTo>
                <a:cubicBezTo>
                  <a:pt x="127097" y="85921"/>
                  <a:pt x="129336" y="83535"/>
                  <a:pt x="129946" y="80446"/>
                </a:cubicBezTo>
                <a:cubicBezTo>
                  <a:pt x="130871" y="75969"/>
                  <a:pt x="128244" y="71585"/>
                  <a:pt x="127486" y="67109"/>
                </a:cubicBezTo>
                <a:cubicBezTo>
                  <a:pt x="126024" y="58933"/>
                  <a:pt x="130556" y="51238"/>
                  <a:pt x="134034" y="43987"/>
                </a:cubicBezTo>
                <a:cubicBezTo>
                  <a:pt x="137271" y="37199"/>
                  <a:pt x="139898" y="29726"/>
                  <a:pt x="139898" y="22031"/>
                </a:cubicBezTo>
                <a:cubicBezTo>
                  <a:pt x="139898" y="14318"/>
                  <a:pt x="136809" y="6216"/>
                  <a:pt x="131019" y="2442"/>
                </a:cubicBezTo>
                <a:cubicBezTo>
                  <a:pt x="128369" y="713"/>
                  <a:pt x="125349" y="1"/>
                  <a:pt x="122285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7" name="Google Shape;1617;p50"/>
          <p:cNvSpPr/>
          <p:nvPr/>
        </p:nvSpPr>
        <p:spPr>
          <a:xfrm rot="-8874859">
            <a:off x="6352082" y="1649207"/>
            <a:ext cx="1957488" cy="1764901"/>
          </a:xfrm>
          <a:custGeom>
            <a:avLst/>
            <a:gdLst/>
            <a:ahLst/>
            <a:cxnLst/>
            <a:rect l="l" t="t" r="r" b="b"/>
            <a:pathLst>
              <a:path w="139898" h="89892" extrusionOk="0">
                <a:moveTo>
                  <a:pt x="122285" y="1"/>
                </a:moveTo>
                <a:cubicBezTo>
                  <a:pt x="119745" y="1"/>
                  <a:pt x="117174" y="490"/>
                  <a:pt x="114759" y="1295"/>
                </a:cubicBezTo>
                <a:cubicBezTo>
                  <a:pt x="109377" y="3071"/>
                  <a:pt x="104438" y="6216"/>
                  <a:pt x="99351" y="8842"/>
                </a:cubicBezTo>
                <a:cubicBezTo>
                  <a:pt x="88460" y="14364"/>
                  <a:pt x="76541" y="17222"/>
                  <a:pt x="64654" y="17222"/>
                </a:cubicBezTo>
                <a:cubicBezTo>
                  <a:pt x="59298" y="17222"/>
                  <a:pt x="53950" y="16642"/>
                  <a:pt x="48705" y="15464"/>
                </a:cubicBezTo>
                <a:cubicBezTo>
                  <a:pt x="41232" y="14780"/>
                  <a:pt x="36533" y="13855"/>
                  <a:pt x="29134" y="13245"/>
                </a:cubicBezTo>
                <a:cubicBezTo>
                  <a:pt x="28309" y="13169"/>
                  <a:pt x="27479" y="13132"/>
                  <a:pt x="26648" y="13132"/>
                </a:cubicBezTo>
                <a:cubicBezTo>
                  <a:pt x="19706" y="13132"/>
                  <a:pt x="12670" y="15777"/>
                  <a:pt x="7714" y="21476"/>
                </a:cubicBezTo>
                <a:cubicBezTo>
                  <a:pt x="2239" y="27802"/>
                  <a:pt x="1" y="38124"/>
                  <a:pt x="3312" y="46300"/>
                </a:cubicBezTo>
                <a:cubicBezTo>
                  <a:pt x="5624" y="51849"/>
                  <a:pt x="10100" y="55789"/>
                  <a:pt x="14725" y="58785"/>
                </a:cubicBezTo>
                <a:cubicBezTo>
                  <a:pt x="19035" y="61634"/>
                  <a:pt x="23659" y="63872"/>
                  <a:pt x="28524" y="64723"/>
                </a:cubicBezTo>
                <a:cubicBezTo>
                  <a:pt x="30754" y="65131"/>
                  <a:pt x="33011" y="65246"/>
                  <a:pt x="35279" y="65246"/>
                </a:cubicBezTo>
                <a:cubicBezTo>
                  <a:pt x="38245" y="65246"/>
                  <a:pt x="41228" y="65048"/>
                  <a:pt x="44190" y="65048"/>
                </a:cubicBezTo>
                <a:cubicBezTo>
                  <a:pt x="47491" y="65048"/>
                  <a:pt x="50764" y="65294"/>
                  <a:pt x="53958" y="66332"/>
                </a:cubicBezTo>
                <a:cubicBezTo>
                  <a:pt x="63207" y="69347"/>
                  <a:pt x="69903" y="78448"/>
                  <a:pt x="78393" y="83683"/>
                </a:cubicBezTo>
                <a:cubicBezTo>
                  <a:pt x="86015" y="88471"/>
                  <a:pt x="94713" y="89891"/>
                  <a:pt x="103513" y="89891"/>
                </a:cubicBezTo>
                <a:cubicBezTo>
                  <a:pt x="107868" y="89891"/>
                  <a:pt x="112248" y="89543"/>
                  <a:pt x="116535" y="89084"/>
                </a:cubicBezTo>
                <a:cubicBezTo>
                  <a:pt x="119236" y="88844"/>
                  <a:pt x="122084" y="88529"/>
                  <a:pt x="124545" y="87234"/>
                </a:cubicBezTo>
                <a:cubicBezTo>
                  <a:pt x="127097" y="85921"/>
                  <a:pt x="129336" y="83535"/>
                  <a:pt x="129946" y="80446"/>
                </a:cubicBezTo>
                <a:cubicBezTo>
                  <a:pt x="130871" y="75969"/>
                  <a:pt x="128244" y="71585"/>
                  <a:pt x="127486" y="67109"/>
                </a:cubicBezTo>
                <a:cubicBezTo>
                  <a:pt x="126024" y="58933"/>
                  <a:pt x="130556" y="51238"/>
                  <a:pt x="134034" y="43987"/>
                </a:cubicBezTo>
                <a:cubicBezTo>
                  <a:pt x="137271" y="37199"/>
                  <a:pt x="139898" y="29726"/>
                  <a:pt x="139898" y="22031"/>
                </a:cubicBezTo>
                <a:cubicBezTo>
                  <a:pt x="139898" y="14318"/>
                  <a:pt x="136809" y="6216"/>
                  <a:pt x="131019" y="2442"/>
                </a:cubicBezTo>
                <a:cubicBezTo>
                  <a:pt x="128369" y="713"/>
                  <a:pt x="125349" y="1"/>
                  <a:pt x="122285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8" name="Google Shape;1618;p50"/>
          <p:cNvSpPr/>
          <p:nvPr/>
        </p:nvSpPr>
        <p:spPr>
          <a:xfrm rot="9126164">
            <a:off x="988887" y="1485954"/>
            <a:ext cx="1957697" cy="1764788"/>
          </a:xfrm>
          <a:custGeom>
            <a:avLst/>
            <a:gdLst/>
            <a:ahLst/>
            <a:cxnLst/>
            <a:rect l="l" t="t" r="r" b="b"/>
            <a:pathLst>
              <a:path w="139898" h="89892" extrusionOk="0">
                <a:moveTo>
                  <a:pt x="122285" y="1"/>
                </a:moveTo>
                <a:cubicBezTo>
                  <a:pt x="119745" y="1"/>
                  <a:pt x="117174" y="490"/>
                  <a:pt x="114759" y="1295"/>
                </a:cubicBezTo>
                <a:cubicBezTo>
                  <a:pt x="109377" y="3071"/>
                  <a:pt x="104438" y="6216"/>
                  <a:pt x="99351" y="8842"/>
                </a:cubicBezTo>
                <a:cubicBezTo>
                  <a:pt x="88460" y="14364"/>
                  <a:pt x="76541" y="17222"/>
                  <a:pt x="64654" y="17222"/>
                </a:cubicBezTo>
                <a:cubicBezTo>
                  <a:pt x="59298" y="17222"/>
                  <a:pt x="53950" y="16642"/>
                  <a:pt x="48705" y="15464"/>
                </a:cubicBezTo>
                <a:cubicBezTo>
                  <a:pt x="41232" y="14780"/>
                  <a:pt x="36533" y="13855"/>
                  <a:pt x="29134" y="13245"/>
                </a:cubicBezTo>
                <a:cubicBezTo>
                  <a:pt x="28309" y="13169"/>
                  <a:pt x="27479" y="13132"/>
                  <a:pt x="26648" y="13132"/>
                </a:cubicBezTo>
                <a:cubicBezTo>
                  <a:pt x="19706" y="13132"/>
                  <a:pt x="12670" y="15777"/>
                  <a:pt x="7714" y="21476"/>
                </a:cubicBezTo>
                <a:cubicBezTo>
                  <a:pt x="2239" y="27802"/>
                  <a:pt x="1" y="38124"/>
                  <a:pt x="3312" y="46300"/>
                </a:cubicBezTo>
                <a:cubicBezTo>
                  <a:pt x="5624" y="51849"/>
                  <a:pt x="10100" y="55789"/>
                  <a:pt x="14725" y="58785"/>
                </a:cubicBezTo>
                <a:cubicBezTo>
                  <a:pt x="19035" y="61634"/>
                  <a:pt x="23659" y="63872"/>
                  <a:pt x="28524" y="64723"/>
                </a:cubicBezTo>
                <a:cubicBezTo>
                  <a:pt x="30754" y="65131"/>
                  <a:pt x="33011" y="65246"/>
                  <a:pt x="35279" y="65246"/>
                </a:cubicBezTo>
                <a:cubicBezTo>
                  <a:pt x="38245" y="65246"/>
                  <a:pt x="41228" y="65048"/>
                  <a:pt x="44190" y="65048"/>
                </a:cubicBezTo>
                <a:cubicBezTo>
                  <a:pt x="47491" y="65048"/>
                  <a:pt x="50764" y="65294"/>
                  <a:pt x="53958" y="66332"/>
                </a:cubicBezTo>
                <a:cubicBezTo>
                  <a:pt x="63207" y="69347"/>
                  <a:pt x="69903" y="78448"/>
                  <a:pt x="78393" y="83683"/>
                </a:cubicBezTo>
                <a:cubicBezTo>
                  <a:pt x="86015" y="88471"/>
                  <a:pt x="94713" y="89891"/>
                  <a:pt x="103513" y="89891"/>
                </a:cubicBezTo>
                <a:cubicBezTo>
                  <a:pt x="107868" y="89891"/>
                  <a:pt x="112248" y="89543"/>
                  <a:pt x="116535" y="89084"/>
                </a:cubicBezTo>
                <a:cubicBezTo>
                  <a:pt x="119236" y="88844"/>
                  <a:pt x="122084" y="88529"/>
                  <a:pt x="124545" y="87234"/>
                </a:cubicBezTo>
                <a:cubicBezTo>
                  <a:pt x="127097" y="85921"/>
                  <a:pt x="129336" y="83535"/>
                  <a:pt x="129946" y="80446"/>
                </a:cubicBezTo>
                <a:cubicBezTo>
                  <a:pt x="130871" y="75969"/>
                  <a:pt x="128244" y="71585"/>
                  <a:pt x="127486" y="67109"/>
                </a:cubicBezTo>
                <a:cubicBezTo>
                  <a:pt x="126024" y="58933"/>
                  <a:pt x="130556" y="51238"/>
                  <a:pt x="134034" y="43987"/>
                </a:cubicBezTo>
                <a:cubicBezTo>
                  <a:pt x="137271" y="37199"/>
                  <a:pt x="139898" y="29726"/>
                  <a:pt x="139898" y="22031"/>
                </a:cubicBezTo>
                <a:cubicBezTo>
                  <a:pt x="139898" y="14318"/>
                  <a:pt x="136809" y="6216"/>
                  <a:pt x="131019" y="2442"/>
                </a:cubicBezTo>
                <a:cubicBezTo>
                  <a:pt x="128369" y="713"/>
                  <a:pt x="125349" y="1"/>
                  <a:pt x="122285" y="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9" name="Google Shape;1619;p50"/>
          <p:cNvSpPr txBox="1">
            <a:spLocks noGrp="1"/>
          </p:cNvSpPr>
          <p:nvPr>
            <p:ph type="title" idx="6"/>
          </p:nvPr>
        </p:nvSpPr>
        <p:spPr>
          <a:xfrm>
            <a:off x="720000" y="686200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LATAR BELAKANG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620" name="Google Shape;1620;p50"/>
          <p:cNvSpPr txBox="1">
            <a:spLocks noGrp="1"/>
          </p:cNvSpPr>
          <p:nvPr>
            <p:ph type="title"/>
          </p:nvPr>
        </p:nvSpPr>
        <p:spPr>
          <a:xfrm>
            <a:off x="707368" y="3544528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E-commerce semakin populer</a:t>
            </a:r>
            <a:endParaRPr dirty="0"/>
          </a:p>
        </p:txBody>
      </p:sp>
      <p:sp>
        <p:nvSpPr>
          <p:cNvPr id="1622" name="Google Shape;1622;p50"/>
          <p:cNvSpPr txBox="1">
            <a:spLocks noGrp="1"/>
          </p:cNvSpPr>
          <p:nvPr>
            <p:ph type="title" idx="2"/>
          </p:nvPr>
        </p:nvSpPr>
        <p:spPr>
          <a:xfrm>
            <a:off x="6015393" y="3548976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err="1"/>
              <a:t>Peningkatan</a:t>
            </a:r>
            <a:r>
              <a:rPr dirty="0"/>
              <a:t> </a:t>
            </a:r>
            <a:r>
              <a:rPr dirty="0" err="1"/>
              <a:t>kualitas</a:t>
            </a:r>
            <a:r>
              <a:rPr dirty="0"/>
              <a:t> </a:t>
            </a:r>
            <a:r>
              <a:rPr dirty="0" err="1"/>
              <a:t>layanan</a:t>
            </a:r>
            <a:r>
              <a:rPr dirty="0"/>
              <a:t> JNE</a:t>
            </a:r>
          </a:p>
        </p:txBody>
      </p:sp>
      <p:sp>
        <p:nvSpPr>
          <p:cNvPr id="1624" name="Google Shape;1624;p50"/>
          <p:cNvSpPr txBox="1">
            <a:spLocks noGrp="1"/>
          </p:cNvSpPr>
          <p:nvPr>
            <p:ph type="title" idx="4"/>
          </p:nvPr>
        </p:nvSpPr>
        <p:spPr>
          <a:xfrm>
            <a:off x="3412500" y="3606189"/>
            <a:ext cx="232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err="1"/>
              <a:t>Pandemi</a:t>
            </a:r>
            <a:r>
              <a:rPr dirty="0"/>
              <a:t> Covid-19</a:t>
            </a:r>
          </a:p>
        </p:txBody>
      </p:sp>
      <p:grpSp>
        <p:nvGrpSpPr>
          <p:cNvPr id="1626" name="Google Shape;1626;p50"/>
          <p:cNvGrpSpPr/>
          <p:nvPr/>
        </p:nvGrpSpPr>
        <p:grpSpPr>
          <a:xfrm>
            <a:off x="4170625" y="1883575"/>
            <a:ext cx="772971" cy="1276625"/>
            <a:chOff x="4170625" y="1883575"/>
            <a:chExt cx="772971" cy="1276625"/>
          </a:xfrm>
        </p:grpSpPr>
        <p:sp>
          <p:nvSpPr>
            <p:cNvPr id="1627" name="Google Shape;1627;p50"/>
            <p:cNvSpPr/>
            <p:nvPr/>
          </p:nvSpPr>
          <p:spPr>
            <a:xfrm>
              <a:off x="4182287" y="1945065"/>
              <a:ext cx="751768" cy="1148325"/>
            </a:xfrm>
            <a:custGeom>
              <a:avLst/>
              <a:gdLst/>
              <a:ahLst/>
              <a:cxnLst/>
              <a:rect l="l" t="t" r="r" b="b"/>
              <a:pathLst>
                <a:path w="38292" h="58491" extrusionOk="0">
                  <a:moveTo>
                    <a:pt x="2053" y="1"/>
                  </a:moveTo>
                  <a:cubicBezTo>
                    <a:pt x="2053" y="1"/>
                    <a:pt x="1" y="10235"/>
                    <a:pt x="4240" y="15744"/>
                  </a:cubicBezTo>
                  <a:cubicBezTo>
                    <a:pt x="8453" y="21252"/>
                    <a:pt x="11882" y="22765"/>
                    <a:pt x="12881" y="23521"/>
                  </a:cubicBezTo>
                  <a:cubicBezTo>
                    <a:pt x="13881" y="24277"/>
                    <a:pt x="17256" y="25600"/>
                    <a:pt x="17283" y="29245"/>
                  </a:cubicBezTo>
                  <a:cubicBezTo>
                    <a:pt x="17256" y="32891"/>
                    <a:pt x="13881" y="34214"/>
                    <a:pt x="12881" y="34997"/>
                  </a:cubicBezTo>
                  <a:cubicBezTo>
                    <a:pt x="11882" y="35753"/>
                    <a:pt x="8453" y="37238"/>
                    <a:pt x="4240" y="42747"/>
                  </a:cubicBezTo>
                  <a:cubicBezTo>
                    <a:pt x="1" y="48229"/>
                    <a:pt x="2053" y="58490"/>
                    <a:pt x="2053" y="58490"/>
                  </a:cubicBezTo>
                  <a:lnTo>
                    <a:pt x="36104" y="58490"/>
                  </a:lnTo>
                  <a:cubicBezTo>
                    <a:pt x="36104" y="58490"/>
                    <a:pt x="38292" y="48121"/>
                    <a:pt x="33917" y="42747"/>
                  </a:cubicBezTo>
                  <a:cubicBezTo>
                    <a:pt x="29948" y="37833"/>
                    <a:pt x="27139" y="36293"/>
                    <a:pt x="25276" y="34970"/>
                  </a:cubicBezTo>
                  <a:cubicBezTo>
                    <a:pt x="24223" y="34241"/>
                    <a:pt x="20901" y="32864"/>
                    <a:pt x="20847" y="29245"/>
                  </a:cubicBezTo>
                  <a:cubicBezTo>
                    <a:pt x="20901" y="25600"/>
                    <a:pt x="24250" y="24250"/>
                    <a:pt x="25276" y="23494"/>
                  </a:cubicBezTo>
                  <a:cubicBezTo>
                    <a:pt x="26275" y="22738"/>
                    <a:pt x="29678" y="21225"/>
                    <a:pt x="33917" y="15744"/>
                  </a:cubicBezTo>
                  <a:cubicBezTo>
                    <a:pt x="38157" y="10262"/>
                    <a:pt x="36104" y="1"/>
                    <a:pt x="36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0"/>
            <p:cNvSpPr/>
            <p:nvPr/>
          </p:nvSpPr>
          <p:spPr>
            <a:xfrm>
              <a:off x="4250688" y="2185764"/>
              <a:ext cx="608097" cy="897539"/>
            </a:xfrm>
            <a:custGeom>
              <a:avLst/>
              <a:gdLst/>
              <a:ahLst/>
              <a:cxnLst/>
              <a:rect l="l" t="t" r="r" b="b"/>
              <a:pathLst>
                <a:path w="30974" h="45717" extrusionOk="0">
                  <a:moveTo>
                    <a:pt x="0" y="0"/>
                  </a:moveTo>
                  <a:cubicBezTo>
                    <a:pt x="891" y="3754"/>
                    <a:pt x="6130" y="8884"/>
                    <a:pt x="11369" y="11639"/>
                  </a:cubicBezTo>
                  <a:cubicBezTo>
                    <a:pt x="12071" y="11990"/>
                    <a:pt x="12773" y="12368"/>
                    <a:pt x="13448" y="12800"/>
                  </a:cubicBezTo>
                  <a:cubicBezTo>
                    <a:pt x="15581" y="14312"/>
                    <a:pt x="15662" y="25843"/>
                    <a:pt x="15446" y="30703"/>
                  </a:cubicBezTo>
                  <a:cubicBezTo>
                    <a:pt x="15392" y="31621"/>
                    <a:pt x="14771" y="32404"/>
                    <a:pt x="13880" y="32647"/>
                  </a:cubicBezTo>
                  <a:cubicBezTo>
                    <a:pt x="7291" y="34430"/>
                    <a:pt x="2296" y="45717"/>
                    <a:pt x="2296" y="45717"/>
                  </a:cubicBezTo>
                  <a:lnTo>
                    <a:pt x="28894" y="45717"/>
                  </a:lnTo>
                  <a:cubicBezTo>
                    <a:pt x="28894" y="45717"/>
                    <a:pt x="23979" y="34619"/>
                    <a:pt x="17471" y="32701"/>
                  </a:cubicBezTo>
                  <a:cubicBezTo>
                    <a:pt x="16634" y="32458"/>
                    <a:pt x="16013" y="31675"/>
                    <a:pt x="15986" y="30784"/>
                  </a:cubicBezTo>
                  <a:cubicBezTo>
                    <a:pt x="15716" y="26248"/>
                    <a:pt x="15797" y="15878"/>
                    <a:pt x="17633" y="13529"/>
                  </a:cubicBezTo>
                  <a:cubicBezTo>
                    <a:pt x="18282" y="12800"/>
                    <a:pt x="19011" y="12152"/>
                    <a:pt x="19821" y="11639"/>
                  </a:cubicBezTo>
                  <a:cubicBezTo>
                    <a:pt x="25464" y="7777"/>
                    <a:pt x="29677" y="4429"/>
                    <a:pt x="30973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0"/>
            <p:cNvSpPr/>
            <p:nvPr/>
          </p:nvSpPr>
          <p:spPr>
            <a:xfrm>
              <a:off x="4170625" y="3083830"/>
              <a:ext cx="772971" cy="76370"/>
            </a:xfrm>
            <a:custGeom>
              <a:avLst/>
              <a:gdLst/>
              <a:ahLst/>
              <a:cxnLst/>
              <a:rect l="l" t="t" r="r" b="b"/>
              <a:pathLst>
                <a:path w="39372" h="3890" extrusionOk="0">
                  <a:moveTo>
                    <a:pt x="1081" y="1"/>
                  </a:moveTo>
                  <a:cubicBezTo>
                    <a:pt x="487" y="1"/>
                    <a:pt x="1" y="487"/>
                    <a:pt x="1" y="1108"/>
                  </a:cubicBezTo>
                  <a:lnTo>
                    <a:pt x="1" y="2782"/>
                  </a:lnTo>
                  <a:cubicBezTo>
                    <a:pt x="1" y="3376"/>
                    <a:pt x="487" y="3889"/>
                    <a:pt x="1081" y="3889"/>
                  </a:cubicBezTo>
                  <a:lnTo>
                    <a:pt x="38265" y="3889"/>
                  </a:lnTo>
                  <a:cubicBezTo>
                    <a:pt x="38859" y="3889"/>
                    <a:pt x="39372" y="3376"/>
                    <a:pt x="39372" y="2782"/>
                  </a:cubicBezTo>
                  <a:lnTo>
                    <a:pt x="39345" y="1108"/>
                  </a:lnTo>
                  <a:cubicBezTo>
                    <a:pt x="39345" y="487"/>
                    <a:pt x="38859" y="1"/>
                    <a:pt x="38265" y="1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0"/>
            <p:cNvSpPr/>
            <p:nvPr/>
          </p:nvSpPr>
          <p:spPr>
            <a:xfrm>
              <a:off x="4170625" y="1883575"/>
              <a:ext cx="772971" cy="76351"/>
            </a:xfrm>
            <a:custGeom>
              <a:avLst/>
              <a:gdLst/>
              <a:ahLst/>
              <a:cxnLst/>
              <a:rect l="l" t="t" r="r" b="b"/>
              <a:pathLst>
                <a:path w="39372" h="3889" extrusionOk="0">
                  <a:moveTo>
                    <a:pt x="1081" y="1"/>
                  </a:moveTo>
                  <a:cubicBezTo>
                    <a:pt x="487" y="1"/>
                    <a:pt x="1" y="487"/>
                    <a:pt x="1" y="1108"/>
                  </a:cubicBezTo>
                  <a:lnTo>
                    <a:pt x="1" y="2782"/>
                  </a:lnTo>
                  <a:cubicBezTo>
                    <a:pt x="1" y="3376"/>
                    <a:pt x="487" y="3889"/>
                    <a:pt x="1081" y="3889"/>
                  </a:cubicBezTo>
                  <a:lnTo>
                    <a:pt x="38265" y="3889"/>
                  </a:lnTo>
                  <a:cubicBezTo>
                    <a:pt x="38859" y="3889"/>
                    <a:pt x="39372" y="3376"/>
                    <a:pt x="39372" y="2782"/>
                  </a:cubicBezTo>
                  <a:lnTo>
                    <a:pt x="39345" y="1108"/>
                  </a:lnTo>
                  <a:cubicBezTo>
                    <a:pt x="39345" y="487"/>
                    <a:pt x="38859" y="1"/>
                    <a:pt x="38265" y="1"/>
                  </a:cubicBez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0"/>
            <p:cNvSpPr/>
            <p:nvPr/>
          </p:nvSpPr>
          <p:spPr>
            <a:xfrm>
              <a:off x="4651476" y="2036790"/>
              <a:ext cx="226402" cy="359982"/>
            </a:xfrm>
            <a:custGeom>
              <a:avLst/>
              <a:gdLst/>
              <a:ahLst/>
              <a:cxnLst/>
              <a:rect l="l" t="t" r="r" b="b"/>
              <a:pathLst>
                <a:path w="11532" h="18336" extrusionOk="0">
                  <a:moveTo>
                    <a:pt x="11531" y="0"/>
                  </a:moveTo>
                  <a:cubicBezTo>
                    <a:pt x="8372" y="11315"/>
                    <a:pt x="3457" y="14960"/>
                    <a:pt x="1" y="18336"/>
                  </a:cubicBezTo>
                  <a:cubicBezTo>
                    <a:pt x="10829" y="11747"/>
                    <a:pt x="11342" y="4780"/>
                    <a:pt x="115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0"/>
            <p:cNvSpPr/>
            <p:nvPr/>
          </p:nvSpPr>
          <p:spPr>
            <a:xfrm>
              <a:off x="4662078" y="2642228"/>
              <a:ext cx="212561" cy="300436"/>
            </a:xfrm>
            <a:custGeom>
              <a:avLst/>
              <a:gdLst/>
              <a:ahLst/>
              <a:cxnLst/>
              <a:rect l="l" t="t" r="r" b="b"/>
              <a:pathLst>
                <a:path w="10827" h="15303" extrusionOk="0">
                  <a:moveTo>
                    <a:pt x="1" y="0"/>
                  </a:moveTo>
                  <a:lnTo>
                    <a:pt x="1" y="0"/>
                  </a:lnTo>
                  <a:cubicBezTo>
                    <a:pt x="7049" y="4969"/>
                    <a:pt x="8588" y="11396"/>
                    <a:pt x="8588" y="13502"/>
                  </a:cubicBezTo>
                  <a:cubicBezTo>
                    <a:pt x="8588" y="14645"/>
                    <a:pt x="9256" y="15303"/>
                    <a:pt x="9859" y="15303"/>
                  </a:cubicBezTo>
                  <a:cubicBezTo>
                    <a:pt x="10366" y="15303"/>
                    <a:pt x="10827" y="14836"/>
                    <a:pt x="10802" y="13799"/>
                  </a:cubicBezTo>
                  <a:cubicBezTo>
                    <a:pt x="10694" y="8047"/>
                    <a:pt x="4943" y="3187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0"/>
          <p:cNvGrpSpPr/>
          <p:nvPr/>
        </p:nvGrpSpPr>
        <p:grpSpPr>
          <a:xfrm>
            <a:off x="6691550" y="1879813"/>
            <a:ext cx="1466429" cy="1383864"/>
            <a:chOff x="6691550" y="1879813"/>
            <a:chExt cx="1466429" cy="1383864"/>
          </a:xfrm>
        </p:grpSpPr>
        <p:sp>
          <p:nvSpPr>
            <p:cNvPr id="1634" name="Google Shape;1634;p50"/>
            <p:cNvSpPr/>
            <p:nvPr/>
          </p:nvSpPr>
          <p:spPr>
            <a:xfrm>
              <a:off x="7650591" y="2100522"/>
              <a:ext cx="507388" cy="196254"/>
            </a:xfrm>
            <a:custGeom>
              <a:avLst/>
              <a:gdLst/>
              <a:ahLst/>
              <a:cxnLst/>
              <a:rect l="l" t="t" r="r" b="b"/>
              <a:pathLst>
                <a:path w="30515" h="11803" extrusionOk="0">
                  <a:moveTo>
                    <a:pt x="7448" y="0"/>
                  </a:moveTo>
                  <a:cubicBezTo>
                    <a:pt x="3484" y="0"/>
                    <a:pt x="703" y="861"/>
                    <a:pt x="325" y="2472"/>
                  </a:cubicBezTo>
                  <a:cubicBezTo>
                    <a:pt x="1" y="4011"/>
                    <a:pt x="1864" y="5874"/>
                    <a:pt x="5050" y="7522"/>
                  </a:cubicBezTo>
                  <a:cubicBezTo>
                    <a:pt x="2134" y="5982"/>
                    <a:pt x="703" y="4308"/>
                    <a:pt x="1054" y="2904"/>
                  </a:cubicBezTo>
                  <a:cubicBezTo>
                    <a:pt x="1367" y="1517"/>
                    <a:pt x="3426" y="871"/>
                    <a:pt x="6513" y="871"/>
                  </a:cubicBezTo>
                  <a:cubicBezTo>
                    <a:pt x="9015" y="871"/>
                    <a:pt x="12193" y="1296"/>
                    <a:pt x="15663" y="2094"/>
                  </a:cubicBezTo>
                  <a:cubicBezTo>
                    <a:pt x="23413" y="3876"/>
                    <a:pt x="29056" y="6711"/>
                    <a:pt x="28462" y="9223"/>
                  </a:cubicBezTo>
                  <a:cubicBezTo>
                    <a:pt x="28109" y="10771"/>
                    <a:pt x="25510" y="11627"/>
                    <a:pt x="21745" y="11627"/>
                  </a:cubicBezTo>
                  <a:cubicBezTo>
                    <a:pt x="19470" y="11627"/>
                    <a:pt x="16769" y="11315"/>
                    <a:pt x="13881" y="10654"/>
                  </a:cubicBezTo>
                  <a:lnTo>
                    <a:pt x="13881" y="10654"/>
                  </a:lnTo>
                  <a:lnTo>
                    <a:pt x="13989" y="10708"/>
                  </a:lnTo>
                  <a:cubicBezTo>
                    <a:pt x="17189" y="11447"/>
                    <a:pt x="20224" y="11802"/>
                    <a:pt x="22771" y="11802"/>
                  </a:cubicBezTo>
                  <a:cubicBezTo>
                    <a:pt x="26735" y="11802"/>
                    <a:pt x="29515" y="10942"/>
                    <a:pt x="29894" y="9331"/>
                  </a:cubicBezTo>
                  <a:cubicBezTo>
                    <a:pt x="30515" y="6657"/>
                    <a:pt x="24385" y="2985"/>
                    <a:pt x="16230" y="1095"/>
                  </a:cubicBezTo>
                  <a:cubicBezTo>
                    <a:pt x="13029" y="355"/>
                    <a:pt x="9994" y="0"/>
                    <a:pt x="7448" y="0"/>
                  </a:cubicBezTo>
                  <a:close/>
                </a:path>
              </a:pathLst>
            </a:custGeom>
            <a:solidFill>
              <a:srgbClr val="1A20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0"/>
            <p:cNvSpPr/>
            <p:nvPr/>
          </p:nvSpPr>
          <p:spPr>
            <a:xfrm>
              <a:off x="7609289" y="2330194"/>
              <a:ext cx="350691" cy="135364"/>
            </a:xfrm>
            <a:custGeom>
              <a:avLst/>
              <a:gdLst/>
              <a:ahLst/>
              <a:cxnLst/>
              <a:rect l="l" t="t" r="r" b="b"/>
              <a:pathLst>
                <a:path w="21091" h="8141" extrusionOk="0">
                  <a:moveTo>
                    <a:pt x="9614" y="7372"/>
                  </a:moveTo>
                  <a:cubicBezTo>
                    <a:pt x="10074" y="7475"/>
                    <a:pt x="10527" y="7566"/>
                    <a:pt x="10971" y="7644"/>
                  </a:cubicBezTo>
                  <a:lnTo>
                    <a:pt x="10971" y="7644"/>
                  </a:lnTo>
                  <a:cubicBezTo>
                    <a:pt x="10551" y="7564"/>
                    <a:pt x="10125" y="7473"/>
                    <a:pt x="9695" y="7372"/>
                  </a:cubicBezTo>
                  <a:close/>
                  <a:moveTo>
                    <a:pt x="5137" y="0"/>
                  </a:moveTo>
                  <a:cubicBezTo>
                    <a:pt x="2418" y="0"/>
                    <a:pt x="506" y="587"/>
                    <a:pt x="244" y="1701"/>
                  </a:cubicBezTo>
                  <a:cubicBezTo>
                    <a:pt x="1" y="2755"/>
                    <a:pt x="1297" y="4024"/>
                    <a:pt x="3511" y="5185"/>
                  </a:cubicBezTo>
                  <a:cubicBezTo>
                    <a:pt x="1513" y="4105"/>
                    <a:pt x="514" y="2971"/>
                    <a:pt x="757" y="1999"/>
                  </a:cubicBezTo>
                  <a:cubicBezTo>
                    <a:pt x="981" y="1040"/>
                    <a:pt x="2412" y="588"/>
                    <a:pt x="4554" y="588"/>
                  </a:cubicBezTo>
                  <a:cubicBezTo>
                    <a:pt x="6272" y="588"/>
                    <a:pt x="8449" y="879"/>
                    <a:pt x="10829" y="1431"/>
                  </a:cubicBezTo>
                  <a:cubicBezTo>
                    <a:pt x="16176" y="2674"/>
                    <a:pt x="20091" y="4618"/>
                    <a:pt x="19686" y="6346"/>
                  </a:cubicBezTo>
                  <a:cubicBezTo>
                    <a:pt x="19432" y="7430"/>
                    <a:pt x="17616" y="8025"/>
                    <a:pt x="14992" y="8025"/>
                  </a:cubicBezTo>
                  <a:cubicBezTo>
                    <a:pt x="13796" y="8025"/>
                    <a:pt x="12432" y="7902"/>
                    <a:pt x="10971" y="7644"/>
                  </a:cubicBezTo>
                  <a:lnTo>
                    <a:pt x="10971" y="7644"/>
                  </a:lnTo>
                  <a:cubicBezTo>
                    <a:pt x="12713" y="7979"/>
                    <a:pt x="14353" y="8140"/>
                    <a:pt x="15772" y="8140"/>
                  </a:cubicBezTo>
                  <a:cubicBezTo>
                    <a:pt x="18501" y="8140"/>
                    <a:pt x="20412" y="7543"/>
                    <a:pt x="20658" y="6427"/>
                  </a:cubicBezTo>
                  <a:cubicBezTo>
                    <a:pt x="21090" y="4591"/>
                    <a:pt x="16851" y="2053"/>
                    <a:pt x="11207" y="756"/>
                  </a:cubicBezTo>
                  <a:cubicBezTo>
                    <a:pt x="8998" y="247"/>
                    <a:pt x="6898" y="0"/>
                    <a:pt x="5137" y="0"/>
                  </a:cubicBezTo>
                  <a:close/>
                </a:path>
              </a:pathLst>
            </a:custGeom>
            <a:solidFill>
              <a:srgbClr val="1A20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0"/>
            <p:cNvSpPr/>
            <p:nvPr/>
          </p:nvSpPr>
          <p:spPr>
            <a:xfrm>
              <a:off x="7523975" y="2287977"/>
              <a:ext cx="280190" cy="140802"/>
            </a:xfrm>
            <a:custGeom>
              <a:avLst/>
              <a:gdLst/>
              <a:ahLst/>
              <a:cxnLst/>
              <a:rect l="l" t="t" r="r" b="b"/>
              <a:pathLst>
                <a:path w="16851" h="8468" extrusionOk="0">
                  <a:moveTo>
                    <a:pt x="5159" y="1"/>
                  </a:moveTo>
                  <a:lnTo>
                    <a:pt x="1" y="2755"/>
                  </a:lnTo>
                  <a:cubicBezTo>
                    <a:pt x="3970" y="3727"/>
                    <a:pt x="13611" y="8129"/>
                    <a:pt x="14448" y="8372"/>
                  </a:cubicBezTo>
                  <a:cubicBezTo>
                    <a:pt x="14727" y="8444"/>
                    <a:pt x="14937" y="8468"/>
                    <a:pt x="15093" y="8468"/>
                  </a:cubicBezTo>
                  <a:cubicBezTo>
                    <a:pt x="15405" y="8468"/>
                    <a:pt x="15501" y="8372"/>
                    <a:pt x="15501" y="8372"/>
                  </a:cubicBezTo>
                  <a:cubicBezTo>
                    <a:pt x="16851" y="6833"/>
                    <a:pt x="15663" y="5591"/>
                    <a:pt x="15663" y="5591"/>
                  </a:cubicBezTo>
                  <a:cubicBezTo>
                    <a:pt x="10046" y="3565"/>
                    <a:pt x="5159" y="1"/>
                    <a:pt x="5159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0"/>
            <p:cNvSpPr/>
            <p:nvPr/>
          </p:nvSpPr>
          <p:spPr>
            <a:xfrm>
              <a:off x="6691550" y="1879813"/>
              <a:ext cx="511878" cy="195822"/>
            </a:xfrm>
            <a:custGeom>
              <a:avLst/>
              <a:gdLst/>
              <a:ahLst/>
              <a:cxnLst/>
              <a:rect l="l" t="t" r="r" b="b"/>
              <a:pathLst>
                <a:path w="30785" h="11777" extrusionOk="0">
                  <a:moveTo>
                    <a:pt x="7705" y="0"/>
                  </a:moveTo>
                  <a:cubicBezTo>
                    <a:pt x="3748" y="0"/>
                    <a:pt x="972" y="851"/>
                    <a:pt x="595" y="2460"/>
                  </a:cubicBezTo>
                  <a:cubicBezTo>
                    <a:pt x="1" y="5134"/>
                    <a:pt x="6103" y="8806"/>
                    <a:pt x="14258" y="10696"/>
                  </a:cubicBezTo>
                  <a:lnTo>
                    <a:pt x="14393" y="10723"/>
                  </a:lnTo>
                  <a:cubicBezTo>
                    <a:pt x="6724" y="8914"/>
                    <a:pt x="1351" y="5512"/>
                    <a:pt x="1918" y="3000"/>
                  </a:cubicBezTo>
                  <a:cubicBezTo>
                    <a:pt x="2230" y="1632"/>
                    <a:pt x="4289" y="992"/>
                    <a:pt x="7370" y="992"/>
                  </a:cubicBezTo>
                  <a:cubicBezTo>
                    <a:pt x="9882" y="992"/>
                    <a:pt x="13074" y="1417"/>
                    <a:pt x="16554" y="2217"/>
                  </a:cubicBezTo>
                  <a:cubicBezTo>
                    <a:pt x="24304" y="4026"/>
                    <a:pt x="29893" y="6862"/>
                    <a:pt x="29326" y="9373"/>
                  </a:cubicBezTo>
                  <a:cubicBezTo>
                    <a:pt x="28975" y="10777"/>
                    <a:pt x="27004" y="11668"/>
                    <a:pt x="23683" y="11776"/>
                  </a:cubicBezTo>
                  <a:cubicBezTo>
                    <a:pt x="27301" y="11668"/>
                    <a:pt x="29785" y="10831"/>
                    <a:pt x="30136" y="9319"/>
                  </a:cubicBezTo>
                  <a:cubicBezTo>
                    <a:pt x="30784" y="6673"/>
                    <a:pt x="24682" y="2973"/>
                    <a:pt x="16500" y="1083"/>
                  </a:cubicBezTo>
                  <a:cubicBezTo>
                    <a:pt x="13294" y="353"/>
                    <a:pt x="10254" y="0"/>
                    <a:pt x="7705" y="0"/>
                  </a:cubicBezTo>
                  <a:close/>
                </a:path>
              </a:pathLst>
            </a:custGeom>
            <a:solidFill>
              <a:srgbClr val="1A20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0"/>
            <p:cNvSpPr/>
            <p:nvPr/>
          </p:nvSpPr>
          <p:spPr>
            <a:xfrm>
              <a:off x="6789883" y="2141292"/>
              <a:ext cx="353368" cy="135032"/>
            </a:xfrm>
            <a:custGeom>
              <a:avLst/>
              <a:gdLst/>
              <a:ahLst/>
              <a:cxnLst/>
              <a:rect l="l" t="t" r="r" b="b"/>
              <a:pathLst>
                <a:path w="21252" h="8121" extrusionOk="0">
                  <a:moveTo>
                    <a:pt x="5343" y="0"/>
                  </a:moveTo>
                  <a:cubicBezTo>
                    <a:pt x="2601" y="0"/>
                    <a:pt x="679" y="591"/>
                    <a:pt x="432" y="1694"/>
                  </a:cubicBezTo>
                  <a:cubicBezTo>
                    <a:pt x="0" y="3530"/>
                    <a:pt x="4213" y="6096"/>
                    <a:pt x="9884" y="7392"/>
                  </a:cubicBezTo>
                  <a:lnTo>
                    <a:pt x="9965" y="7392"/>
                  </a:lnTo>
                  <a:cubicBezTo>
                    <a:pt x="4672" y="6150"/>
                    <a:pt x="945" y="3800"/>
                    <a:pt x="1350" y="2072"/>
                  </a:cubicBezTo>
                  <a:cubicBezTo>
                    <a:pt x="1573" y="1121"/>
                    <a:pt x="2990" y="677"/>
                    <a:pt x="5111" y="677"/>
                  </a:cubicBezTo>
                  <a:cubicBezTo>
                    <a:pt x="6843" y="677"/>
                    <a:pt x="9045" y="974"/>
                    <a:pt x="11450" y="1532"/>
                  </a:cubicBezTo>
                  <a:cubicBezTo>
                    <a:pt x="16796" y="2774"/>
                    <a:pt x="20658" y="4745"/>
                    <a:pt x="20280" y="6474"/>
                  </a:cubicBezTo>
                  <a:cubicBezTo>
                    <a:pt x="20037" y="7446"/>
                    <a:pt x="18660" y="8040"/>
                    <a:pt x="16391" y="8121"/>
                  </a:cubicBezTo>
                  <a:cubicBezTo>
                    <a:pt x="18876" y="8067"/>
                    <a:pt x="20604" y="7473"/>
                    <a:pt x="20847" y="6447"/>
                  </a:cubicBezTo>
                  <a:cubicBezTo>
                    <a:pt x="21252" y="4610"/>
                    <a:pt x="17039" y="2072"/>
                    <a:pt x="11396" y="749"/>
                  </a:cubicBezTo>
                  <a:cubicBezTo>
                    <a:pt x="9192" y="243"/>
                    <a:pt x="7099" y="0"/>
                    <a:pt x="5343" y="0"/>
                  </a:cubicBezTo>
                  <a:close/>
                </a:path>
              </a:pathLst>
            </a:custGeom>
            <a:solidFill>
              <a:srgbClr val="1A20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0"/>
            <p:cNvSpPr/>
            <p:nvPr/>
          </p:nvSpPr>
          <p:spPr>
            <a:xfrm>
              <a:off x="6945680" y="2186069"/>
              <a:ext cx="281986" cy="79031"/>
            </a:xfrm>
            <a:custGeom>
              <a:avLst/>
              <a:gdLst/>
              <a:ahLst/>
              <a:cxnLst/>
              <a:rect l="l" t="t" r="r" b="b"/>
              <a:pathLst>
                <a:path w="16959" h="4753" extrusionOk="0">
                  <a:moveTo>
                    <a:pt x="13502" y="0"/>
                  </a:moveTo>
                  <a:cubicBezTo>
                    <a:pt x="13502" y="0"/>
                    <a:pt x="9987" y="639"/>
                    <a:pt x="5661" y="639"/>
                  </a:cubicBezTo>
                  <a:cubicBezTo>
                    <a:pt x="4363" y="639"/>
                    <a:pt x="2992" y="582"/>
                    <a:pt x="1621" y="432"/>
                  </a:cubicBezTo>
                  <a:cubicBezTo>
                    <a:pt x="1621" y="432"/>
                    <a:pt x="0" y="1026"/>
                    <a:pt x="568" y="2998"/>
                  </a:cubicBezTo>
                  <a:cubicBezTo>
                    <a:pt x="568" y="2998"/>
                    <a:pt x="649" y="3268"/>
                    <a:pt x="1486" y="3430"/>
                  </a:cubicBezTo>
                  <a:cubicBezTo>
                    <a:pt x="2350" y="3592"/>
                    <a:pt x="12935" y="3889"/>
                    <a:pt x="16959" y="4753"/>
                  </a:cubicBezTo>
                  <a:lnTo>
                    <a:pt x="13502" y="0"/>
                  </a:lnTo>
                  <a:close/>
                </a:path>
              </a:pathLst>
            </a:custGeom>
            <a:solidFill>
              <a:srgbClr val="D1D2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0"/>
            <p:cNvSpPr/>
            <p:nvPr/>
          </p:nvSpPr>
          <p:spPr>
            <a:xfrm>
              <a:off x="6945680" y="2186069"/>
              <a:ext cx="281986" cy="79031"/>
            </a:xfrm>
            <a:custGeom>
              <a:avLst/>
              <a:gdLst/>
              <a:ahLst/>
              <a:cxnLst/>
              <a:rect l="l" t="t" r="r" b="b"/>
              <a:pathLst>
                <a:path w="16959" h="4753" extrusionOk="0">
                  <a:moveTo>
                    <a:pt x="13502" y="0"/>
                  </a:moveTo>
                  <a:cubicBezTo>
                    <a:pt x="13502" y="0"/>
                    <a:pt x="9987" y="639"/>
                    <a:pt x="5661" y="639"/>
                  </a:cubicBezTo>
                  <a:cubicBezTo>
                    <a:pt x="4363" y="639"/>
                    <a:pt x="2992" y="582"/>
                    <a:pt x="1621" y="432"/>
                  </a:cubicBezTo>
                  <a:cubicBezTo>
                    <a:pt x="1621" y="432"/>
                    <a:pt x="0" y="1026"/>
                    <a:pt x="568" y="2998"/>
                  </a:cubicBezTo>
                  <a:cubicBezTo>
                    <a:pt x="568" y="2998"/>
                    <a:pt x="649" y="3268"/>
                    <a:pt x="1486" y="3430"/>
                  </a:cubicBezTo>
                  <a:cubicBezTo>
                    <a:pt x="2350" y="3592"/>
                    <a:pt x="12935" y="3889"/>
                    <a:pt x="16959" y="4753"/>
                  </a:cubicBezTo>
                  <a:lnTo>
                    <a:pt x="13502" y="0"/>
                  </a:ln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0"/>
            <p:cNvSpPr/>
            <p:nvPr/>
          </p:nvSpPr>
          <p:spPr>
            <a:xfrm>
              <a:off x="6914704" y="1961103"/>
              <a:ext cx="1024187" cy="376746"/>
            </a:xfrm>
            <a:custGeom>
              <a:avLst/>
              <a:gdLst/>
              <a:ahLst/>
              <a:cxnLst/>
              <a:rect l="l" t="t" r="r" b="b"/>
              <a:pathLst>
                <a:path w="61596" h="22658" extrusionOk="0">
                  <a:moveTo>
                    <a:pt x="1727" y="1"/>
                  </a:moveTo>
                  <a:cubicBezTo>
                    <a:pt x="1504" y="1"/>
                    <a:pt x="25" y="93"/>
                    <a:pt x="0" y="2540"/>
                  </a:cubicBezTo>
                  <a:lnTo>
                    <a:pt x="13691" y="9885"/>
                  </a:lnTo>
                  <a:cubicBezTo>
                    <a:pt x="13691" y="9885"/>
                    <a:pt x="15311" y="12261"/>
                    <a:pt x="14663" y="16636"/>
                  </a:cubicBezTo>
                  <a:lnTo>
                    <a:pt x="27841" y="19660"/>
                  </a:lnTo>
                  <a:lnTo>
                    <a:pt x="27868" y="19606"/>
                  </a:lnTo>
                  <a:lnTo>
                    <a:pt x="41099" y="22657"/>
                  </a:lnTo>
                  <a:cubicBezTo>
                    <a:pt x="42450" y="18445"/>
                    <a:pt x="44934" y="17014"/>
                    <a:pt x="44934" y="17014"/>
                  </a:cubicBezTo>
                  <a:lnTo>
                    <a:pt x="60461" y="16447"/>
                  </a:lnTo>
                  <a:cubicBezTo>
                    <a:pt x="61595" y="14070"/>
                    <a:pt x="59975" y="13395"/>
                    <a:pt x="59975" y="13395"/>
                  </a:cubicBezTo>
                  <a:cubicBezTo>
                    <a:pt x="59975" y="13395"/>
                    <a:pt x="45636" y="13287"/>
                    <a:pt x="42045" y="10587"/>
                  </a:cubicBezTo>
                  <a:cubicBezTo>
                    <a:pt x="37643" y="7265"/>
                    <a:pt x="31054" y="5942"/>
                    <a:pt x="31054" y="5942"/>
                  </a:cubicBezTo>
                  <a:lnTo>
                    <a:pt x="31027" y="5942"/>
                  </a:lnTo>
                  <a:cubicBezTo>
                    <a:pt x="30763" y="5881"/>
                    <a:pt x="27143" y="4997"/>
                    <a:pt x="23125" y="4997"/>
                  </a:cubicBezTo>
                  <a:cubicBezTo>
                    <a:pt x="21798" y="4997"/>
                    <a:pt x="20427" y="5093"/>
                    <a:pt x="19119" y="5348"/>
                  </a:cubicBezTo>
                  <a:cubicBezTo>
                    <a:pt x="18832" y="5404"/>
                    <a:pt x="18510" y="5431"/>
                    <a:pt x="18157" y="5431"/>
                  </a:cubicBezTo>
                  <a:cubicBezTo>
                    <a:pt x="13086" y="5431"/>
                    <a:pt x="1755" y="2"/>
                    <a:pt x="1755" y="2"/>
                  </a:cubicBezTo>
                  <a:cubicBezTo>
                    <a:pt x="1755" y="2"/>
                    <a:pt x="1746" y="1"/>
                    <a:pt x="1727" y="1"/>
                  </a:cubicBez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0"/>
            <p:cNvSpPr/>
            <p:nvPr/>
          </p:nvSpPr>
          <p:spPr>
            <a:xfrm>
              <a:off x="6914704" y="1961103"/>
              <a:ext cx="1024187" cy="376746"/>
            </a:xfrm>
            <a:custGeom>
              <a:avLst/>
              <a:gdLst/>
              <a:ahLst/>
              <a:cxnLst/>
              <a:rect l="l" t="t" r="r" b="b"/>
              <a:pathLst>
                <a:path w="61596" h="22658" extrusionOk="0">
                  <a:moveTo>
                    <a:pt x="1727" y="1"/>
                  </a:moveTo>
                  <a:cubicBezTo>
                    <a:pt x="1504" y="1"/>
                    <a:pt x="25" y="93"/>
                    <a:pt x="0" y="2540"/>
                  </a:cubicBezTo>
                  <a:lnTo>
                    <a:pt x="13691" y="9885"/>
                  </a:lnTo>
                  <a:cubicBezTo>
                    <a:pt x="13691" y="9885"/>
                    <a:pt x="15311" y="12261"/>
                    <a:pt x="14663" y="16636"/>
                  </a:cubicBezTo>
                  <a:lnTo>
                    <a:pt x="27841" y="19660"/>
                  </a:lnTo>
                  <a:lnTo>
                    <a:pt x="27868" y="19606"/>
                  </a:lnTo>
                  <a:lnTo>
                    <a:pt x="41099" y="22657"/>
                  </a:lnTo>
                  <a:cubicBezTo>
                    <a:pt x="42450" y="18445"/>
                    <a:pt x="44934" y="17014"/>
                    <a:pt x="44934" y="17014"/>
                  </a:cubicBezTo>
                  <a:lnTo>
                    <a:pt x="60461" y="16447"/>
                  </a:lnTo>
                  <a:cubicBezTo>
                    <a:pt x="61595" y="14070"/>
                    <a:pt x="59975" y="13395"/>
                    <a:pt x="59975" y="13395"/>
                  </a:cubicBezTo>
                  <a:cubicBezTo>
                    <a:pt x="59975" y="13395"/>
                    <a:pt x="45636" y="13287"/>
                    <a:pt x="42045" y="10587"/>
                  </a:cubicBezTo>
                  <a:cubicBezTo>
                    <a:pt x="37643" y="7265"/>
                    <a:pt x="31027" y="5942"/>
                    <a:pt x="31027" y="5942"/>
                  </a:cubicBezTo>
                  <a:cubicBezTo>
                    <a:pt x="30763" y="5881"/>
                    <a:pt x="27143" y="4997"/>
                    <a:pt x="23125" y="4997"/>
                  </a:cubicBezTo>
                  <a:cubicBezTo>
                    <a:pt x="21798" y="4997"/>
                    <a:pt x="20427" y="5093"/>
                    <a:pt x="19119" y="5348"/>
                  </a:cubicBezTo>
                  <a:cubicBezTo>
                    <a:pt x="18832" y="5404"/>
                    <a:pt x="18510" y="5431"/>
                    <a:pt x="18157" y="5431"/>
                  </a:cubicBezTo>
                  <a:cubicBezTo>
                    <a:pt x="13086" y="5431"/>
                    <a:pt x="1755" y="2"/>
                    <a:pt x="1755" y="2"/>
                  </a:cubicBezTo>
                  <a:cubicBezTo>
                    <a:pt x="1755" y="2"/>
                    <a:pt x="1746" y="1"/>
                    <a:pt x="1727" y="1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0"/>
            <p:cNvSpPr/>
            <p:nvPr/>
          </p:nvSpPr>
          <p:spPr>
            <a:xfrm>
              <a:off x="7155815" y="2234255"/>
              <a:ext cx="445417" cy="109658"/>
            </a:xfrm>
            <a:custGeom>
              <a:avLst/>
              <a:gdLst/>
              <a:ahLst/>
              <a:cxnLst/>
              <a:rect l="l" t="t" r="r" b="b"/>
              <a:pathLst>
                <a:path w="26788" h="6595" extrusionOk="0">
                  <a:moveTo>
                    <a:pt x="1177" y="1"/>
                  </a:moveTo>
                  <a:cubicBezTo>
                    <a:pt x="552" y="1"/>
                    <a:pt x="194" y="76"/>
                    <a:pt x="162" y="235"/>
                  </a:cubicBezTo>
                  <a:cubicBezTo>
                    <a:pt x="0" y="883"/>
                    <a:pt x="5806" y="2800"/>
                    <a:pt x="13124" y="4474"/>
                  </a:cubicBezTo>
                  <a:cubicBezTo>
                    <a:pt x="18747" y="5781"/>
                    <a:pt x="23622" y="6594"/>
                    <a:pt x="25651" y="6594"/>
                  </a:cubicBezTo>
                  <a:cubicBezTo>
                    <a:pt x="26262" y="6594"/>
                    <a:pt x="26615" y="6521"/>
                    <a:pt x="26652" y="6364"/>
                  </a:cubicBezTo>
                  <a:cubicBezTo>
                    <a:pt x="26787" y="5689"/>
                    <a:pt x="20982" y="3772"/>
                    <a:pt x="13664" y="2098"/>
                  </a:cubicBezTo>
                  <a:cubicBezTo>
                    <a:pt x="8066" y="796"/>
                    <a:pt x="3211" y="1"/>
                    <a:pt x="1177" y="1"/>
                  </a:cubicBezTo>
                  <a:close/>
                </a:path>
              </a:pathLst>
            </a:custGeom>
            <a:solidFill>
              <a:srgbClr val="A7A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0"/>
            <p:cNvSpPr/>
            <p:nvPr/>
          </p:nvSpPr>
          <p:spPr>
            <a:xfrm>
              <a:off x="7155815" y="2234255"/>
              <a:ext cx="445417" cy="109658"/>
            </a:xfrm>
            <a:custGeom>
              <a:avLst/>
              <a:gdLst/>
              <a:ahLst/>
              <a:cxnLst/>
              <a:rect l="l" t="t" r="r" b="b"/>
              <a:pathLst>
                <a:path w="26788" h="6595" extrusionOk="0">
                  <a:moveTo>
                    <a:pt x="1177" y="1"/>
                  </a:moveTo>
                  <a:cubicBezTo>
                    <a:pt x="552" y="1"/>
                    <a:pt x="194" y="76"/>
                    <a:pt x="162" y="235"/>
                  </a:cubicBezTo>
                  <a:cubicBezTo>
                    <a:pt x="0" y="883"/>
                    <a:pt x="5806" y="2800"/>
                    <a:pt x="13124" y="4474"/>
                  </a:cubicBezTo>
                  <a:cubicBezTo>
                    <a:pt x="18747" y="5781"/>
                    <a:pt x="23622" y="6594"/>
                    <a:pt x="25651" y="6594"/>
                  </a:cubicBezTo>
                  <a:cubicBezTo>
                    <a:pt x="26262" y="6594"/>
                    <a:pt x="26615" y="6521"/>
                    <a:pt x="26652" y="6364"/>
                  </a:cubicBezTo>
                  <a:cubicBezTo>
                    <a:pt x="26787" y="5689"/>
                    <a:pt x="20982" y="3772"/>
                    <a:pt x="13664" y="2098"/>
                  </a:cubicBezTo>
                  <a:cubicBezTo>
                    <a:pt x="8066" y="796"/>
                    <a:pt x="3211" y="1"/>
                    <a:pt x="1177" y="1"/>
                  </a:cubicBezTo>
                  <a:close/>
                </a:path>
              </a:pathLst>
            </a:custGeom>
            <a:solidFill>
              <a:srgbClr val="AB3B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0"/>
            <p:cNvSpPr/>
            <p:nvPr/>
          </p:nvSpPr>
          <p:spPr>
            <a:xfrm>
              <a:off x="7138290" y="2245778"/>
              <a:ext cx="75007" cy="239785"/>
            </a:xfrm>
            <a:custGeom>
              <a:avLst/>
              <a:gdLst/>
              <a:ahLst/>
              <a:cxnLst/>
              <a:rect l="l" t="t" r="r" b="b"/>
              <a:pathLst>
                <a:path w="4511" h="14421" extrusionOk="0">
                  <a:moveTo>
                    <a:pt x="3268" y="1"/>
                  </a:moveTo>
                  <a:lnTo>
                    <a:pt x="1" y="14123"/>
                  </a:lnTo>
                  <a:lnTo>
                    <a:pt x="1243" y="14420"/>
                  </a:lnTo>
                  <a:lnTo>
                    <a:pt x="4511" y="298"/>
                  </a:lnTo>
                  <a:lnTo>
                    <a:pt x="3268" y="1"/>
                  </a:ln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0"/>
            <p:cNvSpPr/>
            <p:nvPr/>
          </p:nvSpPr>
          <p:spPr>
            <a:xfrm>
              <a:off x="6973963" y="2472523"/>
              <a:ext cx="336773" cy="77684"/>
            </a:xfrm>
            <a:custGeom>
              <a:avLst/>
              <a:gdLst/>
              <a:ahLst/>
              <a:cxnLst/>
              <a:rect l="l" t="t" r="r" b="b"/>
              <a:pathLst>
                <a:path w="20254" h="4672" extrusionOk="0">
                  <a:moveTo>
                    <a:pt x="1" y="0"/>
                  </a:moveTo>
                  <a:lnTo>
                    <a:pt x="10127" y="2323"/>
                  </a:lnTo>
                  <a:lnTo>
                    <a:pt x="20253" y="4672"/>
                  </a:lnTo>
                  <a:lnTo>
                    <a:pt x="11153" y="783"/>
                  </a:lnTo>
                  <a:lnTo>
                    <a:pt x="10532" y="648"/>
                  </a:lnTo>
                  <a:lnTo>
                    <a:pt x="9911" y="48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0"/>
            <p:cNvSpPr/>
            <p:nvPr/>
          </p:nvSpPr>
          <p:spPr>
            <a:xfrm>
              <a:off x="7488958" y="2327051"/>
              <a:ext cx="75007" cy="239769"/>
            </a:xfrm>
            <a:custGeom>
              <a:avLst/>
              <a:gdLst/>
              <a:ahLst/>
              <a:cxnLst/>
              <a:rect l="l" t="t" r="r" b="b"/>
              <a:pathLst>
                <a:path w="4511" h="14420" extrusionOk="0">
                  <a:moveTo>
                    <a:pt x="3268" y="0"/>
                  </a:moveTo>
                  <a:lnTo>
                    <a:pt x="1" y="14123"/>
                  </a:lnTo>
                  <a:lnTo>
                    <a:pt x="1243" y="14420"/>
                  </a:lnTo>
                  <a:lnTo>
                    <a:pt x="4510" y="270"/>
                  </a:lnTo>
                  <a:lnTo>
                    <a:pt x="3268" y="0"/>
                  </a:ln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0"/>
            <p:cNvSpPr/>
            <p:nvPr/>
          </p:nvSpPr>
          <p:spPr>
            <a:xfrm>
              <a:off x="7489407" y="2327051"/>
              <a:ext cx="54355" cy="234830"/>
            </a:xfrm>
            <a:custGeom>
              <a:avLst/>
              <a:gdLst/>
              <a:ahLst/>
              <a:cxnLst/>
              <a:rect l="l" t="t" r="r" b="b"/>
              <a:pathLst>
                <a:path w="3269" h="14123" extrusionOk="0">
                  <a:moveTo>
                    <a:pt x="1" y="14123"/>
                  </a:moveTo>
                  <a:lnTo>
                    <a:pt x="3268" y="0"/>
                  </a:lnTo>
                </a:path>
              </a:pathLst>
            </a:custGeom>
            <a:solidFill>
              <a:srgbClr val="E5E1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0"/>
            <p:cNvSpPr/>
            <p:nvPr/>
          </p:nvSpPr>
          <p:spPr>
            <a:xfrm>
              <a:off x="7325080" y="2553331"/>
              <a:ext cx="336308" cy="78149"/>
            </a:xfrm>
            <a:custGeom>
              <a:avLst/>
              <a:gdLst/>
              <a:ahLst/>
              <a:cxnLst/>
              <a:rect l="l" t="t" r="r" b="b"/>
              <a:pathLst>
                <a:path w="20226" h="4700" extrusionOk="0">
                  <a:moveTo>
                    <a:pt x="0" y="1"/>
                  </a:moveTo>
                  <a:lnTo>
                    <a:pt x="10100" y="2350"/>
                  </a:lnTo>
                  <a:lnTo>
                    <a:pt x="20226" y="4699"/>
                  </a:lnTo>
                  <a:lnTo>
                    <a:pt x="20226" y="4699"/>
                  </a:lnTo>
                  <a:lnTo>
                    <a:pt x="11126" y="811"/>
                  </a:lnTo>
                  <a:lnTo>
                    <a:pt x="10505" y="649"/>
                  </a:lnTo>
                  <a:lnTo>
                    <a:pt x="9884" y="5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0"/>
            <p:cNvSpPr/>
            <p:nvPr/>
          </p:nvSpPr>
          <p:spPr>
            <a:xfrm>
              <a:off x="6797066" y="2464891"/>
              <a:ext cx="895324" cy="798785"/>
            </a:xfrm>
            <a:custGeom>
              <a:avLst/>
              <a:gdLst/>
              <a:ahLst/>
              <a:cxnLst/>
              <a:rect l="l" t="t" r="r" b="b"/>
              <a:pathLst>
                <a:path w="53846" h="48040" extrusionOk="0">
                  <a:moveTo>
                    <a:pt x="8695" y="0"/>
                  </a:moveTo>
                  <a:lnTo>
                    <a:pt x="0" y="37589"/>
                  </a:lnTo>
                  <a:lnTo>
                    <a:pt x="45150" y="48039"/>
                  </a:lnTo>
                  <a:lnTo>
                    <a:pt x="53845" y="10451"/>
                  </a:lnTo>
                  <a:lnTo>
                    <a:pt x="8695" y="0"/>
                  </a:lnTo>
                  <a:close/>
                </a:path>
              </a:pathLst>
            </a:custGeom>
            <a:solidFill>
              <a:srgbClr val="FDD2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0"/>
            <p:cNvSpPr/>
            <p:nvPr/>
          </p:nvSpPr>
          <p:spPr>
            <a:xfrm>
              <a:off x="6797066" y="2464891"/>
              <a:ext cx="895324" cy="798785"/>
            </a:xfrm>
            <a:custGeom>
              <a:avLst/>
              <a:gdLst/>
              <a:ahLst/>
              <a:cxnLst/>
              <a:rect l="l" t="t" r="r" b="b"/>
              <a:pathLst>
                <a:path w="53846" h="48040" extrusionOk="0">
                  <a:moveTo>
                    <a:pt x="8695" y="0"/>
                  </a:moveTo>
                  <a:lnTo>
                    <a:pt x="0" y="37589"/>
                  </a:lnTo>
                  <a:lnTo>
                    <a:pt x="45150" y="48039"/>
                  </a:lnTo>
                  <a:lnTo>
                    <a:pt x="53845" y="10451"/>
                  </a:lnTo>
                  <a:lnTo>
                    <a:pt x="8695" y="0"/>
                  </a:lnTo>
                  <a:close/>
                </a:path>
              </a:pathLst>
            </a:custGeom>
            <a:solidFill>
              <a:srgbClr val="FBBE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0"/>
            <p:cNvSpPr/>
            <p:nvPr/>
          </p:nvSpPr>
          <p:spPr>
            <a:xfrm>
              <a:off x="7098335" y="2534476"/>
              <a:ext cx="292760" cy="659596"/>
            </a:xfrm>
            <a:custGeom>
              <a:avLst/>
              <a:gdLst/>
              <a:ahLst/>
              <a:cxnLst/>
              <a:rect l="l" t="t" r="r" b="b"/>
              <a:pathLst>
                <a:path w="17607" h="39669" extrusionOk="0">
                  <a:moveTo>
                    <a:pt x="8696" y="1"/>
                  </a:moveTo>
                  <a:lnTo>
                    <a:pt x="1" y="37589"/>
                  </a:lnTo>
                  <a:lnTo>
                    <a:pt x="8912" y="39669"/>
                  </a:lnTo>
                  <a:lnTo>
                    <a:pt x="17607" y="2053"/>
                  </a:lnTo>
                  <a:lnTo>
                    <a:pt x="8696" y="1"/>
                  </a:lnTo>
                  <a:close/>
                </a:path>
              </a:pathLst>
            </a:custGeom>
            <a:solidFill>
              <a:srgbClr val="E7B5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2323;p58">
            <a:extLst>
              <a:ext uri="{FF2B5EF4-FFF2-40B4-BE49-F238E27FC236}">
                <a16:creationId xmlns:a16="http://schemas.microsoft.com/office/drawing/2014/main" id="{46C1D491-8B17-485F-82F7-806A33D7D36B}"/>
              </a:ext>
            </a:extLst>
          </p:cNvPr>
          <p:cNvGrpSpPr/>
          <p:nvPr/>
        </p:nvGrpSpPr>
        <p:grpSpPr>
          <a:xfrm>
            <a:off x="1369308" y="1827294"/>
            <a:ext cx="1152918" cy="1275193"/>
            <a:chOff x="7058088" y="1522394"/>
            <a:chExt cx="1152918" cy="1275193"/>
          </a:xfrm>
        </p:grpSpPr>
        <p:sp>
          <p:nvSpPr>
            <p:cNvPr id="52" name="Google Shape;2324;p58">
              <a:extLst>
                <a:ext uri="{FF2B5EF4-FFF2-40B4-BE49-F238E27FC236}">
                  <a16:creationId xmlns:a16="http://schemas.microsoft.com/office/drawing/2014/main" id="{9338822B-01FA-467C-924C-C90358F04AE3}"/>
                </a:ext>
              </a:extLst>
            </p:cNvPr>
            <p:cNvSpPr/>
            <p:nvPr/>
          </p:nvSpPr>
          <p:spPr>
            <a:xfrm>
              <a:off x="8090624" y="2323043"/>
              <a:ext cx="62819" cy="164830"/>
            </a:xfrm>
            <a:custGeom>
              <a:avLst/>
              <a:gdLst/>
              <a:ahLst/>
              <a:cxnLst/>
              <a:rect l="l" t="t" r="r" b="b"/>
              <a:pathLst>
                <a:path w="2531" h="6641" extrusionOk="0">
                  <a:moveTo>
                    <a:pt x="1" y="1"/>
                  </a:moveTo>
                  <a:lnTo>
                    <a:pt x="1" y="1"/>
                  </a:lnTo>
                  <a:cubicBezTo>
                    <a:pt x="17" y="90"/>
                    <a:pt x="57" y="179"/>
                    <a:pt x="98" y="260"/>
                  </a:cubicBezTo>
                  <a:cubicBezTo>
                    <a:pt x="171" y="430"/>
                    <a:pt x="268" y="665"/>
                    <a:pt x="390" y="965"/>
                  </a:cubicBezTo>
                  <a:cubicBezTo>
                    <a:pt x="633" y="1557"/>
                    <a:pt x="941" y="2392"/>
                    <a:pt x="1265" y="3317"/>
                  </a:cubicBezTo>
                  <a:cubicBezTo>
                    <a:pt x="1590" y="4241"/>
                    <a:pt x="1882" y="5076"/>
                    <a:pt x="2117" y="5676"/>
                  </a:cubicBezTo>
                  <a:cubicBezTo>
                    <a:pt x="2238" y="5984"/>
                    <a:pt x="2336" y="6219"/>
                    <a:pt x="2409" y="6390"/>
                  </a:cubicBezTo>
                  <a:cubicBezTo>
                    <a:pt x="2441" y="6471"/>
                    <a:pt x="2482" y="6560"/>
                    <a:pt x="2530" y="6641"/>
                  </a:cubicBezTo>
                  <a:cubicBezTo>
                    <a:pt x="2514" y="6544"/>
                    <a:pt x="2490" y="6454"/>
                    <a:pt x="2457" y="6365"/>
                  </a:cubicBezTo>
                  <a:cubicBezTo>
                    <a:pt x="2384" y="6171"/>
                    <a:pt x="2303" y="5935"/>
                    <a:pt x="2198" y="5644"/>
                  </a:cubicBezTo>
                  <a:cubicBezTo>
                    <a:pt x="1987" y="5019"/>
                    <a:pt x="1703" y="4200"/>
                    <a:pt x="1379" y="3276"/>
                  </a:cubicBezTo>
                  <a:cubicBezTo>
                    <a:pt x="1047" y="2352"/>
                    <a:pt x="730" y="1517"/>
                    <a:pt x="463" y="933"/>
                  </a:cubicBezTo>
                  <a:cubicBezTo>
                    <a:pt x="333" y="633"/>
                    <a:pt x="220" y="406"/>
                    <a:pt x="138" y="244"/>
                  </a:cubicBezTo>
                  <a:cubicBezTo>
                    <a:pt x="98" y="155"/>
                    <a:pt x="49" y="74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325;p58">
              <a:extLst>
                <a:ext uri="{FF2B5EF4-FFF2-40B4-BE49-F238E27FC236}">
                  <a16:creationId xmlns:a16="http://schemas.microsoft.com/office/drawing/2014/main" id="{928BEA13-D9C4-4E61-8DBC-4E9FBBEBDFA3}"/>
                </a:ext>
              </a:extLst>
            </p:cNvPr>
            <p:cNvSpPr/>
            <p:nvPr/>
          </p:nvSpPr>
          <p:spPr>
            <a:xfrm>
              <a:off x="7959429" y="2498913"/>
              <a:ext cx="160015" cy="230032"/>
            </a:xfrm>
            <a:custGeom>
              <a:avLst/>
              <a:gdLst/>
              <a:ahLst/>
              <a:cxnLst/>
              <a:rect l="l" t="t" r="r" b="b"/>
              <a:pathLst>
                <a:path w="6447" h="926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3"/>
                    <a:pt x="33" y="74"/>
                    <a:pt x="57" y="106"/>
                  </a:cubicBezTo>
                  <a:lnTo>
                    <a:pt x="244" y="374"/>
                  </a:lnTo>
                  <a:lnTo>
                    <a:pt x="941" y="1363"/>
                  </a:lnTo>
                  <a:cubicBezTo>
                    <a:pt x="1517" y="2198"/>
                    <a:pt x="2311" y="3374"/>
                    <a:pt x="3170" y="4671"/>
                  </a:cubicBezTo>
                  <a:cubicBezTo>
                    <a:pt x="4030" y="5968"/>
                    <a:pt x="4824" y="7136"/>
                    <a:pt x="5433" y="7963"/>
                  </a:cubicBezTo>
                  <a:cubicBezTo>
                    <a:pt x="5733" y="8368"/>
                    <a:pt x="5984" y="8700"/>
                    <a:pt x="6162" y="8927"/>
                  </a:cubicBezTo>
                  <a:lnTo>
                    <a:pt x="6365" y="9187"/>
                  </a:lnTo>
                  <a:cubicBezTo>
                    <a:pt x="6414" y="9244"/>
                    <a:pt x="6446" y="9268"/>
                    <a:pt x="6446" y="9268"/>
                  </a:cubicBezTo>
                  <a:cubicBezTo>
                    <a:pt x="6430" y="9227"/>
                    <a:pt x="6405" y="9195"/>
                    <a:pt x="6381" y="9171"/>
                  </a:cubicBezTo>
                  <a:lnTo>
                    <a:pt x="6195" y="8895"/>
                  </a:lnTo>
                  <a:lnTo>
                    <a:pt x="5497" y="7906"/>
                  </a:lnTo>
                  <a:cubicBezTo>
                    <a:pt x="4914" y="7071"/>
                    <a:pt x="4135" y="5903"/>
                    <a:pt x="3268" y="4598"/>
                  </a:cubicBezTo>
                  <a:cubicBezTo>
                    <a:pt x="2408" y="3301"/>
                    <a:pt x="1614" y="2133"/>
                    <a:pt x="1006" y="1314"/>
                  </a:cubicBezTo>
                  <a:cubicBezTo>
                    <a:pt x="706" y="901"/>
                    <a:pt x="454" y="568"/>
                    <a:pt x="276" y="341"/>
                  </a:cubicBezTo>
                  <a:lnTo>
                    <a:pt x="73" y="82"/>
                  </a:lnTo>
                  <a:cubicBezTo>
                    <a:pt x="49" y="58"/>
                    <a:pt x="25" y="25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326;p58">
              <a:extLst>
                <a:ext uri="{FF2B5EF4-FFF2-40B4-BE49-F238E27FC236}">
                  <a16:creationId xmlns:a16="http://schemas.microsoft.com/office/drawing/2014/main" id="{396F5667-9D9D-4E32-B9C6-342E3B26516F}"/>
                </a:ext>
              </a:extLst>
            </p:cNvPr>
            <p:cNvSpPr/>
            <p:nvPr/>
          </p:nvSpPr>
          <p:spPr>
            <a:xfrm>
              <a:off x="7405833" y="1540860"/>
              <a:ext cx="222189" cy="415388"/>
            </a:xfrm>
            <a:custGeom>
              <a:avLst/>
              <a:gdLst/>
              <a:ahLst/>
              <a:cxnLst/>
              <a:rect l="l" t="t" r="r" b="b"/>
              <a:pathLst>
                <a:path w="8952" h="16736" extrusionOk="0">
                  <a:moveTo>
                    <a:pt x="4168" y="1"/>
                  </a:moveTo>
                  <a:cubicBezTo>
                    <a:pt x="1793" y="139"/>
                    <a:pt x="1" y="2206"/>
                    <a:pt x="204" y="4574"/>
                  </a:cubicBezTo>
                  <a:lnTo>
                    <a:pt x="877" y="14003"/>
                  </a:lnTo>
                  <a:cubicBezTo>
                    <a:pt x="982" y="15535"/>
                    <a:pt x="2263" y="16735"/>
                    <a:pt x="3803" y="16735"/>
                  </a:cubicBezTo>
                  <a:cubicBezTo>
                    <a:pt x="5498" y="16735"/>
                    <a:pt x="6844" y="15300"/>
                    <a:pt x="6738" y="13606"/>
                  </a:cubicBezTo>
                  <a:cubicBezTo>
                    <a:pt x="6674" y="12706"/>
                    <a:pt x="6625" y="11968"/>
                    <a:pt x="6625" y="11968"/>
                  </a:cubicBezTo>
                  <a:cubicBezTo>
                    <a:pt x="6625" y="11968"/>
                    <a:pt x="8903" y="11619"/>
                    <a:pt x="8936" y="9333"/>
                  </a:cubicBezTo>
                  <a:cubicBezTo>
                    <a:pt x="8952" y="8019"/>
                    <a:pt x="8725" y="5028"/>
                    <a:pt x="8530" y="2733"/>
                  </a:cubicBezTo>
                  <a:cubicBezTo>
                    <a:pt x="8392" y="1193"/>
                    <a:pt x="7095" y="1"/>
                    <a:pt x="5547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327;p58">
              <a:extLst>
                <a:ext uri="{FF2B5EF4-FFF2-40B4-BE49-F238E27FC236}">
                  <a16:creationId xmlns:a16="http://schemas.microsoft.com/office/drawing/2014/main" id="{19DBF617-0D07-4670-91A0-020AFB744CDA}"/>
                </a:ext>
              </a:extLst>
            </p:cNvPr>
            <p:cNvSpPr/>
            <p:nvPr/>
          </p:nvSpPr>
          <p:spPr>
            <a:xfrm>
              <a:off x="7496398" y="1816157"/>
              <a:ext cx="74088" cy="36063"/>
            </a:xfrm>
            <a:custGeom>
              <a:avLst/>
              <a:gdLst/>
              <a:ahLst/>
              <a:cxnLst/>
              <a:rect l="l" t="t" r="r" b="b"/>
              <a:pathLst>
                <a:path w="2985" h="1453" extrusionOk="0">
                  <a:moveTo>
                    <a:pt x="0" y="0"/>
                  </a:moveTo>
                  <a:cubicBezTo>
                    <a:pt x="0" y="0"/>
                    <a:pt x="626" y="1453"/>
                    <a:pt x="2602" y="1453"/>
                  </a:cubicBezTo>
                  <a:cubicBezTo>
                    <a:pt x="2724" y="1453"/>
                    <a:pt x="2851" y="1447"/>
                    <a:pt x="2984" y="1435"/>
                  </a:cubicBezTo>
                  <a:lnTo>
                    <a:pt x="2976" y="843"/>
                  </a:lnTo>
                  <a:cubicBezTo>
                    <a:pt x="2976" y="843"/>
                    <a:pt x="2917" y="848"/>
                    <a:pt x="2811" y="848"/>
                  </a:cubicBezTo>
                  <a:cubicBezTo>
                    <a:pt x="2391" y="848"/>
                    <a:pt x="1224" y="771"/>
                    <a:pt x="0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328;p58">
              <a:extLst>
                <a:ext uri="{FF2B5EF4-FFF2-40B4-BE49-F238E27FC236}">
                  <a16:creationId xmlns:a16="http://schemas.microsoft.com/office/drawing/2014/main" id="{2A8BE0A9-64C8-4206-AC7B-F0C3CBB0BF4B}"/>
                </a:ext>
              </a:extLst>
            </p:cNvPr>
            <p:cNvSpPr/>
            <p:nvPr/>
          </p:nvSpPr>
          <p:spPr>
            <a:xfrm>
              <a:off x="7391611" y="1695063"/>
              <a:ext cx="40630" cy="59146"/>
            </a:xfrm>
            <a:custGeom>
              <a:avLst/>
              <a:gdLst/>
              <a:ahLst/>
              <a:cxnLst/>
              <a:rect l="l" t="t" r="r" b="b"/>
              <a:pathLst>
                <a:path w="1637" h="2383" extrusionOk="0">
                  <a:moveTo>
                    <a:pt x="1051" y="0"/>
                  </a:moveTo>
                  <a:cubicBezTo>
                    <a:pt x="597" y="0"/>
                    <a:pt x="0" y="188"/>
                    <a:pt x="31" y="1174"/>
                  </a:cubicBezTo>
                  <a:cubicBezTo>
                    <a:pt x="57" y="2187"/>
                    <a:pt x="728" y="2383"/>
                    <a:pt x="1194" y="2383"/>
                  </a:cubicBezTo>
                  <a:cubicBezTo>
                    <a:pt x="1445" y="2383"/>
                    <a:pt x="1636" y="2326"/>
                    <a:pt x="1636" y="2309"/>
                  </a:cubicBezTo>
                  <a:cubicBezTo>
                    <a:pt x="1636" y="2268"/>
                    <a:pt x="1547" y="71"/>
                    <a:pt x="1547" y="71"/>
                  </a:cubicBezTo>
                  <a:cubicBezTo>
                    <a:pt x="1535" y="65"/>
                    <a:pt x="1317" y="0"/>
                    <a:pt x="1051" y="0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329;p58">
              <a:extLst>
                <a:ext uri="{FF2B5EF4-FFF2-40B4-BE49-F238E27FC236}">
                  <a16:creationId xmlns:a16="http://schemas.microsoft.com/office/drawing/2014/main" id="{DD5F0187-1B3E-4B3F-AB16-C38D2CAC7867}"/>
                </a:ext>
              </a:extLst>
            </p:cNvPr>
            <p:cNvSpPr/>
            <p:nvPr/>
          </p:nvSpPr>
          <p:spPr>
            <a:xfrm>
              <a:off x="7396997" y="1532967"/>
              <a:ext cx="189575" cy="198932"/>
            </a:xfrm>
            <a:custGeom>
              <a:avLst/>
              <a:gdLst/>
              <a:ahLst/>
              <a:cxnLst/>
              <a:rect l="l" t="t" r="r" b="b"/>
              <a:pathLst>
                <a:path w="7638" h="8015" extrusionOk="0">
                  <a:moveTo>
                    <a:pt x="4657" y="0"/>
                  </a:moveTo>
                  <a:cubicBezTo>
                    <a:pt x="4263" y="0"/>
                    <a:pt x="3877" y="45"/>
                    <a:pt x="3527" y="132"/>
                  </a:cubicBezTo>
                  <a:cubicBezTo>
                    <a:pt x="2270" y="457"/>
                    <a:pt x="1087" y="1348"/>
                    <a:pt x="543" y="2524"/>
                  </a:cubicBezTo>
                  <a:cubicBezTo>
                    <a:pt x="0" y="3708"/>
                    <a:pt x="162" y="5354"/>
                    <a:pt x="462" y="6554"/>
                  </a:cubicBezTo>
                  <a:cubicBezTo>
                    <a:pt x="489" y="6547"/>
                    <a:pt x="517" y="6545"/>
                    <a:pt x="547" y="6545"/>
                  </a:cubicBezTo>
                  <a:cubicBezTo>
                    <a:pt x="790" y="6545"/>
                    <a:pt x="1122" y="6740"/>
                    <a:pt x="1216" y="6935"/>
                  </a:cubicBezTo>
                  <a:cubicBezTo>
                    <a:pt x="1314" y="7162"/>
                    <a:pt x="1338" y="7413"/>
                    <a:pt x="1443" y="7632"/>
                  </a:cubicBezTo>
                  <a:cubicBezTo>
                    <a:pt x="1529" y="7833"/>
                    <a:pt x="1717" y="8015"/>
                    <a:pt x="1927" y="8015"/>
                  </a:cubicBezTo>
                  <a:cubicBezTo>
                    <a:pt x="1955" y="8015"/>
                    <a:pt x="1983" y="8011"/>
                    <a:pt x="2011" y="8005"/>
                  </a:cubicBezTo>
                  <a:cubicBezTo>
                    <a:pt x="2173" y="7948"/>
                    <a:pt x="2295" y="7818"/>
                    <a:pt x="2335" y="7648"/>
                  </a:cubicBezTo>
                  <a:cubicBezTo>
                    <a:pt x="2368" y="7478"/>
                    <a:pt x="2368" y="7308"/>
                    <a:pt x="2335" y="7137"/>
                  </a:cubicBezTo>
                  <a:cubicBezTo>
                    <a:pt x="2238" y="6416"/>
                    <a:pt x="2092" y="5686"/>
                    <a:pt x="2060" y="4956"/>
                  </a:cubicBezTo>
                  <a:cubicBezTo>
                    <a:pt x="2027" y="4227"/>
                    <a:pt x="2132" y="3465"/>
                    <a:pt x="2522" y="2832"/>
                  </a:cubicBezTo>
                  <a:cubicBezTo>
                    <a:pt x="2881" y="2243"/>
                    <a:pt x="3536" y="1806"/>
                    <a:pt x="4222" y="1806"/>
                  </a:cubicBezTo>
                  <a:cubicBezTo>
                    <a:pt x="4263" y="1806"/>
                    <a:pt x="4305" y="1807"/>
                    <a:pt x="4346" y="1811"/>
                  </a:cubicBezTo>
                  <a:cubicBezTo>
                    <a:pt x="4832" y="1851"/>
                    <a:pt x="5270" y="2102"/>
                    <a:pt x="5757" y="2167"/>
                  </a:cubicBezTo>
                  <a:cubicBezTo>
                    <a:pt x="5843" y="2179"/>
                    <a:pt x="5929" y="2185"/>
                    <a:pt x="6015" y="2185"/>
                  </a:cubicBezTo>
                  <a:cubicBezTo>
                    <a:pt x="6503" y="2185"/>
                    <a:pt x="6979" y="1992"/>
                    <a:pt x="7338" y="1640"/>
                  </a:cubicBezTo>
                  <a:cubicBezTo>
                    <a:pt x="7435" y="1567"/>
                    <a:pt x="7532" y="1494"/>
                    <a:pt x="7638" y="1430"/>
                  </a:cubicBezTo>
                  <a:cubicBezTo>
                    <a:pt x="7638" y="1389"/>
                    <a:pt x="7597" y="1065"/>
                    <a:pt x="7467" y="943"/>
                  </a:cubicBezTo>
                  <a:cubicBezTo>
                    <a:pt x="6776" y="304"/>
                    <a:pt x="5686" y="0"/>
                    <a:pt x="4657" y="0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8" name="Google Shape;2330;p58">
              <a:extLst>
                <a:ext uri="{FF2B5EF4-FFF2-40B4-BE49-F238E27FC236}">
                  <a16:creationId xmlns:a16="http://schemas.microsoft.com/office/drawing/2014/main" id="{86B5153F-0DF4-4B82-8300-2D661B4AB02E}"/>
                </a:ext>
              </a:extLst>
            </p:cNvPr>
            <p:cNvSpPr/>
            <p:nvPr/>
          </p:nvSpPr>
          <p:spPr>
            <a:xfrm>
              <a:off x="7395781" y="1522394"/>
              <a:ext cx="222387" cy="158352"/>
            </a:xfrm>
            <a:custGeom>
              <a:avLst/>
              <a:gdLst/>
              <a:ahLst/>
              <a:cxnLst/>
              <a:rect l="l" t="t" r="r" b="b"/>
              <a:pathLst>
                <a:path w="8960" h="6380" extrusionOk="0">
                  <a:moveTo>
                    <a:pt x="4880" y="1"/>
                  </a:moveTo>
                  <a:cubicBezTo>
                    <a:pt x="3881" y="1"/>
                    <a:pt x="3117" y="291"/>
                    <a:pt x="3114" y="291"/>
                  </a:cubicBezTo>
                  <a:cubicBezTo>
                    <a:pt x="276" y="1166"/>
                    <a:pt x="1" y="3923"/>
                    <a:pt x="1" y="4393"/>
                  </a:cubicBezTo>
                  <a:cubicBezTo>
                    <a:pt x="1" y="5082"/>
                    <a:pt x="382" y="6380"/>
                    <a:pt x="382" y="6380"/>
                  </a:cubicBezTo>
                  <a:cubicBezTo>
                    <a:pt x="1868" y="3411"/>
                    <a:pt x="4468" y="2777"/>
                    <a:pt x="6417" y="2777"/>
                  </a:cubicBezTo>
                  <a:cubicBezTo>
                    <a:pt x="7869" y="2777"/>
                    <a:pt x="8960" y="3128"/>
                    <a:pt x="8960" y="3128"/>
                  </a:cubicBezTo>
                  <a:lnTo>
                    <a:pt x="8960" y="3128"/>
                  </a:lnTo>
                  <a:cubicBezTo>
                    <a:pt x="8060" y="546"/>
                    <a:pt x="6249" y="1"/>
                    <a:pt x="4880" y="1"/>
                  </a:cubicBez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331;p58">
              <a:extLst>
                <a:ext uri="{FF2B5EF4-FFF2-40B4-BE49-F238E27FC236}">
                  <a16:creationId xmlns:a16="http://schemas.microsoft.com/office/drawing/2014/main" id="{E652EAE0-D404-4E73-87B8-739682A461B1}"/>
                </a:ext>
              </a:extLst>
            </p:cNvPr>
            <p:cNvSpPr/>
            <p:nvPr/>
          </p:nvSpPr>
          <p:spPr>
            <a:xfrm>
              <a:off x="7487538" y="1576774"/>
              <a:ext cx="124994" cy="43088"/>
            </a:xfrm>
            <a:custGeom>
              <a:avLst/>
              <a:gdLst/>
              <a:ahLst/>
              <a:cxnLst/>
              <a:rect l="l" t="t" r="r" b="b"/>
              <a:pathLst>
                <a:path w="5036" h="1736" extrusionOk="0">
                  <a:moveTo>
                    <a:pt x="2474" y="1"/>
                  </a:moveTo>
                  <a:cubicBezTo>
                    <a:pt x="2309" y="1"/>
                    <a:pt x="2144" y="10"/>
                    <a:pt x="1979" y="29"/>
                  </a:cubicBezTo>
                  <a:cubicBezTo>
                    <a:pt x="1217" y="135"/>
                    <a:pt x="479" y="500"/>
                    <a:pt x="1" y="1108"/>
                  </a:cubicBezTo>
                  <a:lnTo>
                    <a:pt x="122" y="1067"/>
                  </a:lnTo>
                  <a:cubicBezTo>
                    <a:pt x="372" y="1473"/>
                    <a:pt x="796" y="1682"/>
                    <a:pt x="1224" y="1682"/>
                  </a:cubicBezTo>
                  <a:cubicBezTo>
                    <a:pt x="1574" y="1682"/>
                    <a:pt x="1927" y="1542"/>
                    <a:pt x="2190" y="1254"/>
                  </a:cubicBezTo>
                  <a:cubicBezTo>
                    <a:pt x="2321" y="1578"/>
                    <a:pt x="2611" y="1735"/>
                    <a:pt x="2900" y="1735"/>
                  </a:cubicBezTo>
                  <a:cubicBezTo>
                    <a:pt x="3218" y="1735"/>
                    <a:pt x="3535" y="1546"/>
                    <a:pt x="3641" y="1181"/>
                  </a:cubicBezTo>
                  <a:cubicBezTo>
                    <a:pt x="3819" y="1343"/>
                    <a:pt x="3998" y="1521"/>
                    <a:pt x="4225" y="1602"/>
                  </a:cubicBezTo>
                  <a:cubicBezTo>
                    <a:pt x="4301" y="1630"/>
                    <a:pt x="4384" y="1644"/>
                    <a:pt x="4466" y="1644"/>
                  </a:cubicBezTo>
                  <a:cubicBezTo>
                    <a:pt x="4628" y="1644"/>
                    <a:pt x="4787" y="1588"/>
                    <a:pt x="4890" y="1464"/>
                  </a:cubicBezTo>
                  <a:cubicBezTo>
                    <a:pt x="5036" y="1270"/>
                    <a:pt x="4995" y="978"/>
                    <a:pt x="4849" y="775"/>
                  </a:cubicBezTo>
                  <a:cubicBezTo>
                    <a:pt x="4687" y="589"/>
                    <a:pt x="4476" y="451"/>
                    <a:pt x="4241" y="370"/>
                  </a:cubicBezTo>
                  <a:cubicBezTo>
                    <a:pt x="3680" y="128"/>
                    <a:pt x="3080" y="1"/>
                    <a:pt x="2474" y="1"/>
                  </a:cubicBezTo>
                  <a:close/>
                </a:path>
              </a:pathLst>
            </a:custGeom>
            <a:solidFill>
              <a:srgbClr val="1D2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0" name="Google Shape;2332;p58">
              <a:extLst>
                <a:ext uri="{FF2B5EF4-FFF2-40B4-BE49-F238E27FC236}">
                  <a16:creationId xmlns:a16="http://schemas.microsoft.com/office/drawing/2014/main" id="{2B8A59F3-F138-4DAE-B257-36235EF8CFC0}"/>
                </a:ext>
              </a:extLst>
            </p:cNvPr>
            <p:cNvSpPr/>
            <p:nvPr/>
          </p:nvSpPr>
          <p:spPr>
            <a:xfrm>
              <a:off x="7395582" y="1522394"/>
              <a:ext cx="222586" cy="158352"/>
            </a:xfrm>
            <a:custGeom>
              <a:avLst/>
              <a:gdLst/>
              <a:ahLst/>
              <a:cxnLst/>
              <a:rect l="l" t="t" r="r" b="b"/>
              <a:pathLst>
                <a:path w="8968" h="6380" extrusionOk="0">
                  <a:moveTo>
                    <a:pt x="4888" y="1"/>
                  </a:moveTo>
                  <a:cubicBezTo>
                    <a:pt x="3889" y="1"/>
                    <a:pt x="3125" y="291"/>
                    <a:pt x="3122" y="291"/>
                  </a:cubicBezTo>
                  <a:cubicBezTo>
                    <a:pt x="284" y="1166"/>
                    <a:pt x="0" y="3923"/>
                    <a:pt x="0" y="4393"/>
                  </a:cubicBezTo>
                  <a:cubicBezTo>
                    <a:pt x="0" y="5082"/>
                    <a:pt x="390" y="6380"/>
                    <a:pt x="390" y="6380"/>
                  </a:cubicBezTo>
                  <a:cubicBezTo>
                    <a:pt x="1941" y="3285"/>
                    <a:pt x="5074" y="2257"/>
                    <a:pt x="6878" y="2257"/>
                  </a:cubicBezTo>
                  <a:cubicBezTo>
                    <a:pt x="6941" y="2257"/>
                    <a:pt x="7003" y="2258"/>
                    <a:pt x="7062" y="2261"/>
                  </a:cubicBezTo>
                  <a:cubicBezTo>
                    <a:pt x="7784" y="2293"/>
                    <a:pt x="8465" y="2601"/>
                    <a:pt x="8968" y="3128"/>
                  </a:cubicBezTo>
                  <a:lnTo>
                    <a:pt x="8968" y="3128"/>
                  </a:lnTo>
                  <a:cubicBezTo>
                    <a:pt x="8068" y="546"/>
                    <a:pt x="6257" y="1"/>
                    <a:pt x="4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333;p58">
              <a:extLst>
                <a:ext uri="{FF2B5EF4-FFF2-40B4-BE49-F238E27FC236}">
                  <a16:creationId xmlns:a16="http://schemas.microsoft.com/office/drawing/2014/main" id="{F402AE18-AD44-4821-92DB-FBBCD3C4B79A}"/>
                </a:ext>
              </a:extLst>
            </p:cNvPr>
            <p:cNvSpPr/>
            <p:nvPr/>
          </p:nvSpPr>
          <p:spPr>
            <a:xfrm>
              <a:off x="7411467" y="1525472"/>
              <a:ext cx="282154" cy="140183"/>
            </a:xfrm>
            <a:custGeom>
              <a:avLst/>
              <a:gdLst/>
              <a:ahLst/>
              <a:cxnLst/>
              <a:rect l="l" t="t" r="r" b="b"/>
              <a:pathLst>
                <a:path w="11368" h="5648" extrusionOk="0">
                  <a:moveTo>
                    <a:pt x="9797" y="0"/>
                  </a:moveTo>
                  <a:cubicBezTo>
                    <a:pt x="9430" y="0"/>
                    <a:pt x="9065" y="85"/>
                    <a:pt x="8709" y="183"/>
                  </a:cubicBezTo>
                  <a:cubicBezTo>
                    <a:pt x="7136" y="605"/>
                    <a:pt x="4866" y="1448"/>
                    <a:pt x="3487" y="2307"/>
                  </a:cubicBezTo>
                  <a:cubicBezTo>
                    <a:pt x="2117" y="3167"/>
                    <a:pt x="893" y="4294"/>
                    <a:pt x="1" y="5648"/>
                  </a:cubicBezTo>
                  <a:cubicBezTo>
                    <a:pt x="1" y="5648"/>
                    <a:pt x="3865" y="2313"/>
                    <a:pt x="6284" y="2313"/>
                  </a:cubicBezTo>
                  <a:cubicBezTo>
                    <a:pt x="6387" y="2313"/>
                    <a:pt x="6487" y="2319"/>
                    <a:pt x="6584" y="2331"/>
                  </a:cubicBezTo>
                  <a:cubicBezTo>
                    <a:pt x="8336" y="2559"/>
                    <a:pt x="8328" y="3653"/>
                    <a:pt x="8328" y="3653"/>
                  </a:cubicBezTo>
                  <a:cubicBezTo>
                    <a:pt x="8328" y="3653"/>
                    <a:pt x="9333" y="3126"/>
                    <a:pt x="9828" y="2769"/>
                  </a:cubicBezTo>
                  <a:cubicBezTo>
                    <a:pt x="10314" y="2404"/>
                    <a:pt x="11368" y="1496"/>
                    <a:pt x="11214" y="905"/>
                  </a:cubicBezTo>
                  <a:cubicBezTo>
                    <a:pt x="11100" y="434"/>
                    <a:pt x="10630" y="110"/>
                    <a:pt x="10152" y="29"/>
                  </a:cubicBezTo>
                  <a:cubicBezTo>
                    <a:pt x="10034" y="9"/>
                    <a:pt x="9915" y="0"/>
                    <a:pt x="97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334;p58">
              <a:extLst>
                <a:ext uri="{FF2B5EF4-FFF2-40B4-BE49-F238E27FC236}">
                  <a16:creationId xmlns:a16="http://schemas.microsoft.com/office/drawing/2014/main" id="{A6070E77-3D20-4E0C-A4F2-53939F3E2BA0}"/>
                </a:ext>
              </a:extLst>
            </p:cNvPr>
            <p:cNvSpPr/>
            <p:nvPr/>
          </p:nvSpPr>
          <p:spPr>
            <a:xfrm>
              <a:off x="7062953" y="1863636"/>
              <a:ext cx="754851" cy="933952"/>
            </a:xfrm>
            <a:custGeom>
              <a:avLst/>
              <a:gdLst/>
              <a:ahLst/>
              <a:cxnLst/>
              <a:rect l="l" t="t" r="r" b="b"/>
              <a:pathLst>
                <a:path w="30413" h="37629" extrusionOk="0">
                  <a:moveTo>
                    <a:pt x="14619" y="1"/>
                  </a:moveTo>
                  <a:lnTo>
                    <a:pt x="11805" y="1817"/>
                  </a:lnTo>
                  <a:lnTo>
                    <a:pt x="5781" y="4598"/>
                  </a:lnTo>
                  <a:cubicBezTo>
                    <a:pt x="4816" y="5036"/>
                    <a:pt x="4054" y="5830"/>
                    <a:pt x="3649" y="6819"/>
                  </a:cubicBezTo>
                  <a:lnTo>
                    <a:pt x="0" y="15722"/>
                  </a:lnTo>
                  <a:lnTo>
                    <a:pt x="8278" y="18170"/>
                  </a:lnTo>
                  <a:lnTo>
                    <a:pt x="8546" y="26772"/>
                  </a:lnTo>
                  <a:lnTo>
                    <a:pt x="6981" y="37612"/>
                  </a:lnTo>
                  <a:lnTo>
                    <a:pt x="30412" y="37629"/>
                  </a:lnTo>
                  <a:lnTo>
                    <a:pt x="29577" y="13508"/>
                  </a:lnTo>
                  <a:lnTo>
                    <a:pt x="26123" y="1460"/>
                  </a:lnTo>
                  <a:lnTo>
                    <a:pt x="23432" y="868"/>
                  </a:lnTo>
                  <a:lnTo>
                    <a:pt x="22337" y="592"/>
                  </a:lnTo>
                  <a:lnTo>
                    <a:pt x="20545" y="479"/>
                  </a:lnTo>
                  <a:lnTo>
                    <a:pt x="20545" y="479"/>
                  </a:lnTo>
                  <a:cubicBezTo>
                    <a:pt x="20545" y="479"/>
                    <a:pt x="20732" y="1630"/>
                    <a:pt x="19362" y="3065"/>
                  </a:cubicBezTo>
                  <a:cubicBezTo>
                    <a:pt x="19071" y="3368"/>
                    <a:pt x="18651" y="3497"/>
                    <a:pt x="18224" y="3497"/>
                  </a:cubicBezTo>
                  <a:cubicBezTo>
                    <a:pt x="18067" y="3497"/>
                    <a:pt x="17909" y="3479"/>
                    <a:pt x="17756" y="3446"/>
                  </a:cubicBezTo>
                  <a:cubicBezTo>
                    <a:pt x="17391" y="3373"/>
                    <a:pt x="15267" y="2927"/>
                    <a:pt x="14870" y="1728"/>
                  </a:cubicBezTo>
                  <a:cubicBezTo>
                    <a:pt x="14732" y="1322"/>
                    <a:pt x="14708" y="406"/>
                    <a:pt x="146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335;p58">
              <a:extLst>
                <a:ext uri="{FF2B5EF4-FFF2-40B4-BE49-F238E27FC236}">
                  <a16:creationId xmlns:a16="http://schemas.microsoft.com/office/drawing/2014/main" id="{4C4431E2-2E90-4275-A93B-44EAFB16CA29}"/>
                </a:ext>
              </a:extLst>
            </p:cNvPr>
            <p:cNvSpPr/>
            <p:nvPr/>
          </p:nvSpPr>
          <p:spPr>
            <a:xfrm>
              <a:off x="7602650" y="2183583"/>
              <a:ext cx="60983" cy="35443"/>
            </a:xfrm>
            <a:custGeom>
              <a:avLst/>
              <a:gdLst/>
              <a:ahLst/>
              <a:cxnLst/>
              <a:rect l="l" t="t" r="r" b="b"/>
              <a:pathLst>
                <a:path w="2457" h="1428" extrusionOk="0">
                  <a:moveTo>
                    <a:pt x="2457" y="1"/>
                  </a:moveTo>
                  <a:cubicBezTo>
                    <a:pt x="2457" y="1"/>
                    <a:pt x="1030" y="98"/>
                    <a:pt x="973" y="98"/>
                  </a:cubicBezTo>
                  <a:lnTo>
                    <a:pt x="0" y="1428"/>
                  </a:lnTo>
                  <a:lnTo>
                    <a:pt x="1257" y="1428"/>
                  </a:lnTo>
                  <a:cubicBezTo>
                    <a:pt x="1865" y="1039"/>
                    <a:pt x="2457" y="1"/>
                    <a:pt x="2457" y="1"/>
                  </a:cubicBez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336;p58">
              <a:extLst>
                <a:ext uri="{FF2B5EF4-FFF2-40B4-BE49-F238E27FC236}">
                  <a16:creationId xmlns:a16="http://schemas.microsoft.com/office/drawing/2014/main" id="{02E7FACD-0295-47A8-B2D5-F453AD0FCBD8}"/>
                </a:ext>
              </a:extLst>
            </p:cNvPr>
            <p:cNvSpPr/>
            <p:nvPr/>
          </p:nvSpPr>
          <p:spPr>
            <a:xfrm>
              <a:off x="7706668" y="1898060"/>
              <a:ext cx="273516" cy="335666"/>
            </a:xfrm>
            <a:custGeom>
              <a:avLst/>
              <a:gdLst/>
              <a:ahLst/>
              <a:cxnLst/>
              <a:rect l="l" t="t" r="r" b="b"/>
              <a:pathLst>
                <a:path w="11020" h="13524" extrusionOk="0">
                  <a:moveTo>
                    <a:pt x="1" y="0"/>
                  </a:moveTo>
                  <a:lnTo>
                    <a:pt x="3082" y="12835"/>
                  </a:lnTo>
                  <a:lnTo>
                    <a:pt x="6195" y="13524"/>
                  </a:lnTo>
                  <a:lnTo>
                    <a:pt x="11019" y="7013"/>
                  </a:lnTo>
                  <a:cubicBezTo>
                    <a:pt x="11019" y="7013"/>
                    <a:pt x="4249" y="1849"/>
                    <a:pt x="3568" y="1168"/>
                  </a:cubicBezTo>
                  <a:cubicBezTo>
                    <a:pt x="2895" y="495"/>
                    <a:pt x="123" y="18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337;p58">
              <a:extLst>
                <a:ext uri="{FF2B5EF4-FFF2-40B4-BE49-F238E27FC236}">
                  <a16:creationId xmlns:a16="http://schemas.microsoft.com/office/drawing/2014/main" id="{5BE6DF19-026E-4DE8-85E6-0DAD3506F341}"/>
                </a:ext>
              </a:extLst>
            </p:cNvPr>
            <p:cNvSpPr/>
            <p:nvPr/>
          </p:nvSpPr>
          <p:spPr>
            <a:xfrm>
              <a:off x="7739082" y="1928042"/>
              <a:ext cx="38670" cy="138049"/>
            </a:xfrm>
            <a:custGeom>
              <a:avLst/>
              <a:gdLst/>
              <a:ahLst/>
              <a:cxnLst/>
              <a:rect l="l" t="t" r="r" b="b"/>
              <a:pathLst>
                <a:path w="1558" h="5562" extrusionOk="0">
                  <a:moveTo>
                    <a:pt x="1557" y="0"/>
                  </a:moveTo>
                  <a:lnTo>
                    <a:pt x="1557" y="0"/>
                  </a:lnTo>
                  <a:cubicBezTo>
                    <a:pt x="1492" y="57"/>
                    <a:pt x="1444" y="114"/>
                    <a:pt x="1395" y="178"/>
                  </a:cubicBezTo>
                  <a:cubicBezTo>
                    <a:pt x="1338" y="243"/>
                    <a:pt x="1281" y="316"/>
                    <a:pt x="1225" y="389"/>
                  </a:cubicBezTo>
                  <a:cubicBezTo>
                    <a:pt x="1168" y="478"/>
                    <a:pt x="1095" y="576"/>
                    <a:pt x="1022" y="689"/>
                  </a:cubicBezTo>
                  <a:cubicBezTo>
                    <a:pt x="949" y="803"/>
                    <a:pt x="884" y="932"/>
                    <a:pt x="803" y="1070"/>
                  </a:cubicBezTo>
                  <a:cubicBezTo>
                    <a:pt x="722" y="1208"/>
                    <a:pt x="649" y="1362"/>
                    <a:pt x="576" y="1524"/>
                  </a:cubicBezTo>
                  <a:cubicBezTo>
                    <a:pt x="260" y="2230"/>
                    <a:pt x="65" y="2984"/>
                    <a:pt x="17" y="3762"/>
                  </a:cubicBezTo>
                  <a:cubicBezTo>
                    <a:pt x="8" y="3940"/>
                    <a:pt x="8" y="4111"/>
                    <a:pt x="8" y="4265"/>
                  </a:cubicBezTo>
                  <a:cubicBezTo>
                    <a:pt x="0" y="4427"/>
                    <a:pt x="17" y="4573"/>
                    <a:pt x="25" y="4703"/>
                  </a:cubicBezTo>
                  <a:cubicBezTo>
                    <a:pt x="33" y="4840"/>
                    <a:pt x="57" y="4962"/>
                    <a:pt x="65" y="5067"/>
                  </a:cubicBezTo>
                  <a:cubicBezTo>
                    <a:pt x="81" y="5157"/>
                    <a:pt x="98" y="5246"/>
                    <a:pt x="114" y="5335"/>
                  </a:cubicBezTo>
                  <a:cubicBezTo>
                    <a:pt x="130" y="5416"/>
                    <a:pt x="146" y="5489"/>
                    <a:pt x="171" y="5562"/>
                  </a:cubicBezTo>
                  <a:cubicBezTo>
                    <a:pt x="171" y="5489"/>
                    <a:pt x="154" y="5408"/>
                    <a:pt x="146" y="5335"/>
                  </a:cubicBezTo>
                  <a:cubicBezTo>
                    <a:pt x="130" y="5262"/>
                    <a:pt x="122" y="5173"/>
                    <a:pt x="106" y="5067"/>
                  </a:cubicBezTo>
                  <a:cubicBezTo>
                    <a:pt x="98" y="4954"/>
                    <a:pt x="90" y="4832"/>
                    <a:pt x="73" y="4703"/>
                  </a:cubicBezTo>
                  <a:cubicBezTo>
                    <a:pt x="65" y="4573"/>
                    <a:pt x="73" y="4427"/>
                    <a:pt x="65" y="4265"/>
                  </a:cubicBezTo>
                  <a:cubicBezTo>
                    <a:pt x="65" y="4111"/>
                    <a:pt x="73" y="3940"/>
                    <a:pt x="81" y="3770"/>
                  </a:cubicBezTo>
                  <a:cubicBezTo>
                    <a:pt x="114" y="3389"/>
                    <a:pt x="179" y="3008"/>
                    <a:pt x="268" y="2635"/>
                  </a:cubicBezTo>
                  <a:cubicBezTo>
                    <a:pt x="365" y="2262"/>
                    <a:pt x="487" y="1905"/>
                    <a:pt x="633" y="1549"/>
                  </a:cubicBezTo>
                  <a:cubicBezTo>
                    <a:pt x="706" y="1395"/>
                    <a:pt x="779" y="1241"/>
                    <a:pt x="852" y="1103"/>
                  </a:cubicBezTo>
                  <a:cubicBezTo>
                    <a:pt x="925" y="965"/>
                    <a:pt x="1006" y="843"/>
                    <a:pt x="1071" y="722"/>
                  </a:cubicBezTo>
                  <a:cubicBezTo>
                    <a:pt x="1135" y="600"/>
                    <a:pt x="1208" y="503"/>
                    <a:pt x="1265" y="414"/>
                  </a:cubicBezTo>
                  <a:cubicBezTo>
                    <a:pt x="1322" y="324"/>
                    <a:pt x="1379" y="251"/>
                    <a:pt x="1419" y="195"/>
                  </a:cubicBezTo>
                  <a:cubicBezTo>
                    <a:pt x="1468" y="130"/>
                    <a:pt x="1517" y="73"/>
                    <a:pt x="155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338;p58">
              <a:extLst>
                <a:ext uri="{FF2B5EF4-FFF2-40B4-BE49-F238E27FC236}">
                  <a16:creationId xmlns:a16="http://schemas.microsoft.com/office/drawing/2014/main" id="{4CFBD4B8-9B36-45E0-BD2B-610C226F6968}"/>
                </a:ext>
              </a:extLst>
            </p:cNvPr>
            <p:cNvSpPr/>
            <p:nvPr/>
          </p:nvSpPr>
          <p:spPr>
            <a:xfrm>
              <a:off x="7768667" y="2132281"/>
              <a:ext cx="28990" cy="66443"/>
            </a:xfrm>
            <a:custGeom>
              <a:avLst/>
              <a:gdLst/>
              <a:ahLst/>
              <a:cxnLst/>
              <a:rect l="l" t="t" r="r" b="b"/>
              <a:pathLst>
                <a:path w="1168" h="2677" extrusionOk="0">
                  <a:moveTo>
                    <a:pt x="17" y="0"/>
                  </a:moveTo>
                  <a:cubicBezTo>
                    <a:pt x="17" y="0"/>
                    <a:pt x="17" y="0"/>
                    <a:pt x="16" y="0"/>
                  </a:cubicBezTo>
                  <a:cubicBezTo>
                    <a:pt x="0" y="9"/>
                    <a:pt x="235" y="617"/>
                    <a:pt x="552" y="1354"/>
                  </a:cubicBezTo>
                  <a:cubicBezTo>
                    <a:pt x="858" y="2087"/>
                    <a:pt x="1124" y="2676"/>
                    <a:pt x="1143" y="2676"/>
                  </a:cubicBezTo>
                  <a:cubicBezTo>
                    <a:pt x="1143" y="2676"/>
                    <a:pt x="1143" y="2676"/>
                    <a:pt x="1143" y="2676"/>
                  </a:cubicBezTo>
                  <a:cubicBezTo>
                    <a:pt x="1168" y="2668"/>
                    <a:pt x="924" y="2068"/>
                    <a:pt x="616" y="1330"/>
                  </a:cubicBezTo>
                  <a:cubicBezTo>
                    <a:pt x="302" y="597"/>
                    <a:pt x="36" y="0"/>
                    <a:pt x="1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339;p58">
              <a:extLst>
                <a:ext uri="{FF2B5EF4-FFF2-40B4-BE49-F238E27FC236}">
                  <a16:creationId xmlns:a16="http://schemas.microsoft.com/office/drawing/2014/main" id="{D72E75F0-5D7F-4113-AE7F-ADA579E39666}"/>
                </a:ext>
              </a:extLst>
            </p:cNvPr>
            <p:cNvSpPr/>
            <p:nvPr/>
          </p:nvSpPr>
          <p:spPr>
            <a:xfrm>
              <a:off x="7645910" y="2174126"/>
              <a:ext cx="110697" cy="35642"/>
            </a:xfrm>
            <a:custGeom>
              <a:avLst/>
              <a:gdLst/>
              <a:ahLst/>
              <a:cxnLst/>
              <a:rect l="l" t="t" r="r" b="b"/>
              <a:pathLst>
                <a:path w="4460" h="1436" extrusionOk="0">
                  <a:moveTo>
                    <a:pt x="973" y="1"/>
                  </a:moveTo>
                  <a:cubicBezTo>
                    <a:pt x="682" y="577"/>
                    <a:pt x="0" y="1412"/>
                    <a:pt x="0" y="1412"/>
                  </a:cubicBezTo>
                  <a:lnTo>
                    <a:pt x="4460" y="1436"/>
                  </a:lnTo>
                  <a:lnTo>
                    <a:pt x="4460" y="1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340;p58">
              <a:extLst>
                <a:ext uri="{FF2B5EF4-FFF2-40B4-BE49-F238E27FC236}">
                  <a16:creationId xmlns:a16="http://schemas.microsoft.com/office/drawing/2014/main" id="{46B41631-F610-4C77-8BD5-6526B3E701DE}"/>
                </a:ext>
              </a:extLst>
            </p:cNvPr>
            <p:cNvSpPr/>
            <p:nvPr/>
          </p:nvSpPr>
          <p:spPr>
            <a:xfrm>
              <a:off x="7361158" y="1914541"/>
              <a:ext cx="257011" cy="122933"/>
            </a:xfrm>
            <a:custGeom>
              <a:avLst/>
              <a:gdLst/>
              <a:ahLst/>
              <a:cxnLst/>
              <a:rect l="l" t="t" r="r" b="b"/>
              <a:pathLst>
                <a:path w="10355" h="4953" extrusionOk="0">
                  <a:moveTo>
                    <a:pt x="9" y="1"/>
                  </a:moveTo>
                  <a:lnTo>
                    <a:pt x="1" y="90"/>
                  </a:lnTo>
                  <a:cubicBezTo>
                    <a:pt x="131" y="1209"/>
                    <a:pt x="269" y="2360"/>
                    <a:pt x="820" y="3341"/>
                  </a:cubicBezTo>
                  <a:cubicBezTo>
                    <a:pt x="1322" y="4234"/>
                    <a:pt x="2266" y="4952"/>
                    <a:pt x="3269" y="4952"/>
                  </a:cubicBezTo>
                  <a:cubicBezTo>
                    <a:pt x="3368" y="4952"/>
                    <a:pt x="3468" y="4945"/>
                    <a:pt x="3568" y="4930"/>
                  </a:cubicBezTo>
                  <a:cubicBezTo>
                    <a:pt x="4314" y="4825"/>
                    <a:pt x="4939" y="4322"/>
                    <a:pt x="5449" y="3771"/>
                  </a:cubicBezTo>
                  <a:cubicBezTo>
                    <a:pt x="5952" y="3212"/>
                    <a:pt x="6374" y="2587"/>
                    <a:pt x="6933" y="2076"/>
                  </a:cubicBezTo>
                  <a:cubicBezTo>
                    <a:pt x="7274" y="2417"/>
                    <a:pt x="7630" y="2774"/>
                    <a:pt x="8044" y="3033"/>
                  </a:cubicBezTo>
                  <a:cubicBezTo>
                    <a:pt x="8409" y="3258"/>
                    <a:pt x="8828" y="3409"/>
                    <a:pt x="9244" y="3409"/>
                  </a:cubicBezTo>
                  <a:cubicBezTo>
                    <a:pt x="9309" y="3409"/>
                    <a:pt x="9374" y="3406"/>
                    <a:pt x="9438" y="3398"/>
                  </a:cubicBezTo>
                  <a:cubicBezTo>
                    <a:pt x="9925" y="3341"/>
                    <a:pt x="10192" y="3147"/>
                    <a:pt x="10355" y="2685"/>
                  </a:cubicBezTo>
                  <a:lnTo>
                    <a:pt x="10355" y="2685"/>
                  </a:lnTo>
                  <a:cubicBezTo>
                    <a:pt x="10087" y="2767"/>
                    <a:pt x="9882" y="2801"/>
                    <a:pt x="9679" y="2801"/>
                  </a:cubicBezTo>
                  <a:cubicBezTo>
                    <a:pt x="9481" y="2801"/>
                    <a:pt x="9285" y="2769"/>
                    <a:pt x="9033" y="2717"/>
                  </a:cubicBezTo>
                  <a:cubicBezTo>
                    <a:pt x="8457" y="2612"/>
                    <a:pt x="7914" y="2360"/>
                    <a:pt x="7460" y="1995"/>
                  </a:cubicBezTo>
                  <a:cubicBezTo>
                    <a:pt x="7162" y="1768"/>
                    <a:pt x="7054" y="1419"/>
                    <a:pt x="6694" y="1419"/>
                  </a:cubicBezTo>
                  <a:cubicBezTo>
                    <a:pt x="6682" y="1419"/>
                    <a:pt x="6670" y="1419"/>
                    <a:pt x="6657" y="1420"/>
                  </a:cubicBezTo>
                  <a:cubicBezTo>
                    <a:pt x="6301" y="1436"/>
                    <a:pt x="6017" y="1720"/>
                    <a:pt x="5782" y="1995"/>
                  </a:cubicBezTo>
                  <a:cubicBezTo>
                    <a:pt x="5401" y="2425"/>
                    <a:pt x="4987" y="2830"/>
                    <a:pt x="4541" y="3187"/>
                  </a:cubicBezTo>
                  <a:cubicBezTo>
                    <a:pt x="4126" y="3517"/>
                    <a:pt x="3725" y="3747"/>
                    <a:pt x="3200" y="3747"/>
                  </a:cubicBezTo>
                  <a:cubicBezTo>
                    <a:pt x="3183" y="3747"/>
                    <a:pt x="3165" y="3747"/>
                    <a:pt x="3147" y="3747"/>
                  </a:cubicBezTo>
                  <a:cubicBezTo>
                    <a:pt x="2247" y="3730"/>
                    <a:pt x="1509" y="3017"/>
                    <a:pt x="1006" y="2263"/>
                  </a:cubicBezTo>
                  <a:cubicBezTo>
                    <a:pt x="552" y="1574"/>
                    <a:pt x="212" y="804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341;p58">
              <a:extLst>
                <a:ext uri="{FF2B5EF4-FFF2-40B4-BE49-F238E27FC236}">
                  <a16:creationId xmlns:a16="http://schemas.microsoft.com/office/drawing/2014/main" id="{20CDDD38-539C-4E5D-913A-EF4A97014F72}"/>
                </a:ext>
              </a:extLst>
            </p:cNvPr>
            <p:cNvSpPr/>
            <p:nvPr/>
          </p:nvSpPr>
          <p:spPr>
            <a:xfrm>
              <a:off x="7438445" y="2201378"/>
              <a:ext cx="186572" cy="248473"/>
            </a:xfrm>
            <a:custGeom>
              <a:avLst/>
              <a:gdLst/>
              <a:ahLst/>
              <a:cxnLst/>
              <a:rect l="l" t="t" r="r" b="b"/>
              <a:pathLst>
                <a:path w="7517" h="10011" extrusionOk="0">
                  <a:moveTo>
                    <a:pt x="1746" y="0"/>
                  </a:moveTo>
                  <a:cubicBezTo>
                    <a:pt x="1567" y="0"/>
                    <a:pt x="1433" y="48"/>
                    <a:pt x="1403" y="54"/>
                  </a:cubicBezTo>
                  <a:cubicBezTo>
                    <a:pt x="1322" y="62"/>
                    <a:pt x="1662" y="1441"/>
                    <a:pt x="1768" y="1814"/>
                  </a:cubicBezTo>
                  <a:cubicBezTo>
                    <a:pt x="1865" y="2178"/>
                    <a:pt x="1111" y="4822"/>
                    <a:pt x="1111" y="4822"/>
                  </a:cubicBezTo>
                  <a:lnTo>
                    <a:pt x="0" y="6435"/>
                  </a:lnTo>
                  <a:lnTo>
                    <a:pt x="2700" y="10010"/>
                  </a:lnTo>
                  <a:lnTo>
                    <a:pt x="3811" y="9727"/>
                  </a:lnTo>
                  <a:lnTo>
                    <a:pt x="6624" y="8713"/>
                  </a:lnTo>
                  <a:cubicBezTo>
                    <a:pt x="6624" y="8713"/>
                    <a:pt x="7281" y="8113"/>
                    <a:pt x="7257" y="7862"/>
                  </a:cubicBezTo>
                  <a:cubicBezTo>
                    <a:pt x="7232" y="7700"/>
                    <a:pt x="7151" y="7554"/>
                    <a:pt x="7030" y="7440"/>
                  </a:cubicBezTo>
                  <a:lnTo>
                    <a:pt x="7468" y="6986"/>
                  </a:lnTo>
                  <a:cubicBezTo>
                    <a:pt x="7508" y="6792"/>
                    <a:pt x="7516" y="6597"/>
                    <a:pt x="7484" y="6403"/>
                  </a:cubicBezTo>
                  <a:cubicBezTo>
                    <a:pt x="7427" y="6135"/>
                    <a:pt x="6965" y="6005"/>
                    <a:pt x="6965" y="6005"/>
                  </a:cubicBezTo>
                  <a:lnTo>
                    <a:pt x="7078" y="5876"/>
                  </a:lnTo>
                  <a:cubicBezTo>
                    <a:pt x="7241" y="5697"/>
                    <a:pt x="7305" y="5438"/>
                    <a:pt x="7232" y="5203"/>
                  </a:cubicBezTo>
                  <a:cubicBezTo>
                    <a:pt x="7216" y="5170"/>
                    <a:pt x="7208" y="5130"/>
                    <a:pt x="7192" y="5089"/>
                  </a:cubicBezTo>
                  <a:cubicBezTo>
                    <a:pt x="7078" y="4805"/>
                    <a:pt x="6705" y="4611"/>
                    <a:pt x="6705" y="4611"/>
                  </a:cubicBezTo>
                  <a:cubicBezTo>
                    <a:pt x="6705" y="4611"/>
                    <a:pt x="7005" y="4189"/>
                    <a:pt x="6965" y="4003"/>
                  </a:cubicBezTo>
                  <a:cubicBezTo>
                    <a:pt x="6932" y="3816"/>
                    <a:pt x="6535" y="3257"/>
                    <a:pt x="6097" y="3151"/>
                  </a:cubicBezTo>
                  <a:cubicBezTo>
                    <a:pt x="6060" y="3142"/>
                    <a:pt x="6007" y="3138"/>
                    <a:pt x="5941" y="3138"/>
                  </a:cubicBezTo>
                  <a:cubicBezTo>
                    <a:pt x="5486" y="3138"/>
                    <a:pt x="4429" y="3341"/>
                    <a:pt x="3762" y="3476"/>
                  </a:cubicBezTo>
                  <a:cubicBezTo>
                    <a:pt x="3730" y="3482"/>
                    <a:pt x="3698" y="3485"/>
                    <a:pt x="3667" y="3485"/>
                  </a:cubicBezTo>
                  <a:cubicBezTo>
                    <a:pt x="3405" y="3485"/>
                    <a:pt x="3177" y="3281"/>
                    <a:pt x="3162" y="3013"/>
                  </a:cubicBezTo>
                  <a:cubicBezTo>
                    <a:pt x="3130" y="2422"/>
                    <a:pt x="3041" y="1522"/>
                    <a:pt x="2757" y="833"/>
                  </a:cubicBezTo>
                  <a:cubicBezTo>
                    <a:pt x="2477" y="136"/>
                    <a:pt x="2047" y="0"/>
                    <a:pt x="1746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342;p58">
              <a:extLst>
                <a:ext uri="{FF2B5EF4-FFF2-40B4-BE49-F238E27FC236}">
                  <a16:creationId xmlns:a16="http://schemas.microsoft.com/office/drawing/2014/main" id="{F2E119A7-A3D3-4C2D-A95A-A3CA86BEC854}"/>
                </a:ext>
              </a:extLst>
            </p:cNvPr>
            <p:cNvSpPr/>
            <p:nvPr/>
          </p:nvSpPr>
          <p:spPr>
            <a:xfrm>
              <a:off x="7058088" y="2265685"/>
              <a:ext cx="476172" cy="370116"/>
            </a:xfrm>
            <a:custGeom>
              <a:avLst/>
              <a:gdLst/>
              <a:ahLst/>
              <a:cxnLst/>
              <a:rect l="l" t="t" r="r" b="b"/>
              <a:pathLst>
                <a:path w="19185" h="14912" extrusionOk="0">
                  <a:moveTo>
                    <a:pt x="1810" y="1"/>
                  </a:moveTo>
                  <a:lnTo>
                    <a:pt x="212" y="8725"/>
                  </a:lnTo>
                  <a:cubicBezTo>
                    <a:pt x="1" y="12104"/>
                    <a:pt x="2330" y="14912"/>
                    <a:pt x="5411" y="14912"/>
                  </a:cubicBezTo>
                  <a:cubicBezTo>
                    <a:pt x="5872" y="14912"/>
                    <a:pt x="6349" y="14849"/>
                    <a:pt x="6837" y="14716"/>
                  </a:cubicBezTo>
                  <a:cubicBezTo>
                    <a:pt x="7550" y="14522"/>
                    <a:pt x="8231" y="14214"/>
                    <a:pt x="8847" y="13800"/>
                  </a:cubicBezTo>
                  <a:lnTo>
                    <a:pt x="19185" y="6868"/>
                  </a:lnTo>
                  <a:lnTo>
                    <a:pt x="16582" y="2141"/>
                  </a:lnTo>
                  <a:lnTo>
                    <a:pt x="7145" y="6990"/>
                  </a:lnTo>
                  <a:lnTo>
                    <a:pt x="8215" y="189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343;p58">
              <a:extLst>
                <a:ext uri="{FF2B5EF4-FFF2-40B4-BE49-F238E27FC236}">
                  <a16:creationId xmlns:a16="http://schemas.microsoft.com/office/drawing/2014/main" id="{1E029FBF-5696-4014-9FDA-181932117F0F}"/>
                </a:ext>
              </a:extLst>
            </p:cNvPr>
            <p:cNvSpPr/>
            <p:nvPr/>
          </p:nvSpPr>
          <p:spPr>
            <a:xfrm>
              <a:off x="7860424" y="2086191"/>
              <a:ext cx="350582" cy="551004"/>
            </a:xfrm>
            <a:custGeom>
              <a:avLst/>
              <a:gdLst/>
              <a:ahLst/>
              <a:cxnLst/>
              <a:rect l="l" t="t" r="r" b="b"/>
              <a:pathLst>
                <a:path w="14125" h="22200" extrusionOk="0">
                  <a:moveTo>
                    <a:pt x="0" y="5944"/>
                  </a:moveTo>
                  <a:lnTo>
                    <a:pt x="0" y="5944"/>
                  </a:lnTo>
                  <a:cubicBezTo>
                    <a:pt x="0" y="5944"/>
                    <a:pt x="0" y="5944"/>
                    <a:pt x="0" y="5944"/>
                  </a:cubicBezTo>
                  <a:lnTo>
                    <a:pt x="0" y="5944"/>
                  </a:lnTo>
                  <a:close/>
                  <a:moveTo>
                    <a:pt x="4411" y="1"/>
                  </a:moveTo>
                  <a:lnTo>
                    <a:pt x="0" y="5944"/>
                  </a:lnTo>
                  <a:lnTo>
                    <a:pt x="0" y="5944"/>
                  </a:lnTo>
                  <a:cubicBezTo>
                    <a:pt x="1" y="5943"/>
                    <a:pt x="2" y="5942"/>
                    <a:pt x="4" y="5942"/>
                  </a:cubicBezTo>
                  <a:cubicBezTo>
                    <a:pt x="209" y="5942"/>
                    <a:pt x="7362" y="10306"/>
                    <a:pt x="7362" y="10306"/>
                  </a:cubicBezTo>
                  <a:lnTo>
                    <a:pt x="9705" y="20959"/>
                  </a:lnTo>
                  <a:lnTo>
                    <a:pt x="13070" y="22200"/>
                  </a:lnTo>
                  <a:cubicBezTo>
                    <a:pt x="13070" y="22200"/>
                    <a:pt x="14124" y="10338"/>
                    <a:pt x="13321" y="8490"/>
                  </a:cubicBezTo>
                  <a:cubicBezTo>
                    <a:pt x="12519" y="6641"/>
                    <a:pt x="4411" y="1"/>
                    <a:pt x="4411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344;p58">
              <a:extLst>
                <a:ext uri="{FF2B5EF4-FFF2-40B4-BE49-F238E27FC236}">
                  <a16:creationId xmlns:a16="http://schemas.microsoft.com/office/drawing/2014/main" id="{E1A255EB-B199-43B7-BBF0-9960DF0BEEE7}"/>
                </a:ext>
              </a:extLst>
            </p:cNvPr>
            <p:cNvSpPr/>
            <p:nvPr/>
          </p:nvSpPr>
          <p:spPr>
            <a:xfrm>
              <a:off x="8046967" y="2321429"/>
              <a:ext cx="36237" cy="23207"/>
            </a:xfrm>
            <a:custGeom>
              <a:avLst/>
              <a:gdLst/>
              <a:ahLst/>
              <a:cxnLst/>
              <a:rect l="l" t="t" r="r" b="b"/>
              <a:pathLst>
                <a:path w="1460" h="935" extrusionOk="0">
                  <a:moveTo>
                    <a:pt x="1443" y="1"/>
                  </a:moveTo>
                  <a:cubicBezTo>
                    <a:pt x="1420" y="1"/>
                    <a:pt x="1162" y="280"/>
                    <a:pt x="770" y="536"/>
                  </a:cubicBezTo>
                  <a:cubicBezTo>
                    <a:pt x="373" y="795"/>
                    <a:pt x="0" y="909"/>
                    <a:pt x="0" y="933"/>
                  </a:cubicBezTo>
                  <a:cubicBezTo>
                    <a:pt x="1" y="934"/>
                    <a:pt x="4" y="935"/>
                    <a:pt x="8" y="935"/>
                  </a:cubicBezTo>
                  <a:cubicBezTo>
                    <a:pt x="67" y="935"/>
                    <a:pt x="429" y="841"/>
                    <a:pt x="811" y="601"/>
                  </a:cubicBezTo>
                  <a:cubicBezTo>
                    <a:pt x="1216" y="341"/>
                    <a:pt x="1460" y="17"/>
                    <a:pt x="1443" y="1"/>
                  </a:cubicBezTo>
                  <a:cubicBezTo>
                    <a:pt x="1443" y="1"/>
                    <a:pt x="1443" y="1"/>
                    <a:pt x="1443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345;p58">
              <a:extLst>
                <a:ext uri="{FF2B5EF4-FFF2-40B4-BE49-F238E27FC236}">
                  <a16:creationId xmlns:a16="http://schemas.microsoft.com/office/drawing/2014/main" id="{7DBE8E3B-3B2A-4707-A730-E78B4A76CF73}"/>
                </a:ext>
              </a:extLst>
            </p:cNvPr>
            <p:cNvSpPr/>
            <p:nvPr/>
          </p:nvSpPr>
          <p:spPr>
            <a:xfrm>
              <a:off x="7642684" y="2222822"/>
              <a:ext cx="303698" cy="265251"/>
            </a:xfrm>
            <a:custGeom>
              <a:avLst/>
              <a:gdLst/>
              <a:ahLst/>
              <a:cxnLst/>
              <a:rect l="l" t="t" r="r" b="b"/>
              <a:pathLst>
                <a:path w="12236" h="10687" extrusionOk="0">
                  <a:moveTo>
                    <a:pt x="10184" y="1"/>
                  </a:moveTo>
                  <a:lnTo>
                    <a:pt x="1" y="463"/>
                  </a:lnTo>
                  <a:lnTo>
                    <a:pt x="568" y="10687"/>
                  </a:lnTo>
                  <a:lnTo>
                    <a:pt x="12235" y="9901"/>
                  </a:lnTo>
                  <a:lnTo>
                    <a:pt x="11879" y="2287"/>
                  </a:lnTo>
                  <a:lnTo>
                    <a:pt x="10184" y="1"/>
                  </a:lnTo>
                  <a:close/>
                </a:path>
              </a:pathLst>
            </a:custGeom>
            <a:solidFill>
              <a:srgbClr val="1D2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346;p58">
              <a:extLst>
                <a:ext uri="{FF2B5EF4-FFF2-40B4-BE49-F238E27FC236}">
                  <a16:creationId xmlns:a16="http://schemas.microsoft.com/office/drawing/2014/main" id="{3318CDCA-D943-48A3-9529-7DF75E0B97AB}"/>
                </a:ext>
              </a:extLst>
            </p:cNvPr>
            <p:cNvSpPr/>
            <p:nvPr/>
          </p:nvSpPr>
          <p:spPr>
            <a:xfrm>
              <a:off x="7576888" y="2462503"/>
              <a:ext cx="529063" cy="266046"/>
            </a:xfrm>
            <a:custGeom>
              <a:avLst/>
              <a:gdLst/>
              <a:ahLst/>
              <a:cxnLst/>
              <a:rect l="l" t="t" r="r" b="b"/>
              <a:pathLst>
                <a:path w="21316" h="10719" extrusionOk="0">
                  <a:moveTo>
                    <a:pt x="17886" y="0"/>
                  </a:moveTo>
                  <a:lnTo>
                    <a:pt x="0" y="1257"/>
                  </a:lnTo>
                  <a:cubicBezTo>
                    <a:pt x="33" y="1460"/>
                    <a:pt x="1022" y="10719"/>
                    <a:pt x="1022" y="10719"/>
                  </a:cubicBezTo>
                  <a:lnTo>
                    <a:pt x="18381" y="9519"/>
                  </a:lnTo>
                  <a:lnTo>
                    <a:pt x="21316" y="9122"/>
                  </a:lnTo>
                  <a:lnTo>
                    <a:pt x="19962" y="4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347;p58">
              <a:extLst>
                <a:ext uri="{FF2B5EF4-FFF2-40B4-BE49-F238E27FC236}">
                  <a16:creationId xmlns:a16="http://schemas.microsoft.com/office/drawing/2014/main" id="{35CE0C02-D1F4-434A-99E7-E73DB8A4C7C7}"/>
                </a:ext>
              </a:extLst>
            </p:cNvPr>
            <p:cNvSpPr/>
            <p:nvPr/>
          </p:nvSpPr>
          <p:spPr>
            <a:xfrm>
              <a:off x="7576888" y="2462503"/>
              <a:ext cx="473938" cy="266046"/>
            </a:xfrm>
            <a:custGeom>
              <a:avLst/>
              <a:gdLst/>
              <a:ahLst/>
              <a:cxnLst/>
              <a:rect l="l" t="t" r="r" b="b"/>
              <a:pathLst>
                <a:path w="19095" h="10719" extrusionOk="0">
                  <a:moveTo>
                    <a:pt x="17886" y="0"/>
                  </a:moveTo>
                  <a:lnTo>
                    <a:pt x="0" y="1257"/>
                  </a:lnTo>
                  <a:cubicBezTo>
                    <a:pt x="33" y="1460"/>
                    <a:pt x="1022" y="10719"/>
                    <a:pt x="1022" y="10719"/>
                  </a:cubicBezTo>
                  <a:lnTo>
                    <a:pt x="19094" y="9462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348;p58">
              <a:extLst>
                <a:ext uri="{FF2B5EF4-FFF2-40B4-BE49-F238E27FC236}">
                  <a16:creationId xmlns:a16="http://schemas.microsoft.com/office/drawing/2014/main" id="{D4F392E9-792A-4EC4-831A-F9B63F371F1A}"/>
                </a:ext>
              </a:extLst>
            </p:cNvPr>
            <p:cNvSpPr/>
            <p:nvPr/>
          </p:nvSpPr>
          <p:spPr>
            <a:xfrm>
              <a:off x="7642684" y="2222822"/>
              <a:ext cx="260238" cy="265251"/>
            </a:xfrm>
            <a:custGeom>
              <a:avLst/>
              <a:gdLst/>
              <a:ahLst/>
              <a:cxnLst/>
              <a:rect l="l" t="t" r="r" b="b"/>
              <a:pathLst>
                <a:path w="10485" h="10687" extrusionOk="0">
                  <a:moveTo>
                    <a:pt x="10184" y="1"/>
                  </a:moveTo>
                  <a:lnTo>
                    <a:pt x="1" y="463"/>
                  </a:lnTo>
                  <a:lnTo>
                    <a:pt x="568" y="10687"/>
                  </a:lnTo>
                  <a:lnTo>
                    <a:pt x="10484" y="10022"/>
                  </a:lnTo>
                  <a:lnTo>
                    <a:pt x="10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349;p58">
              <a:extLst>
                <a:ext uri="{FF2B5EF4-FFF2-40B4-BE49-F238E27FC236}">
                  <a16:creationId xmlns:a16="http://schemas.microsoft.com/office/drawing/2014/main" id="{C45CEB46-09A2-4C82-8AD3-A274641E648E}"/>
                </a:ext>
              </a:extLst>
            </p:cNvPr>
            <p:cNvSpPr/>
            <p:nvPr/>
          </p:nvSpPr>
          <p:spPr>
            <a:xfrm>
              <a:off x="7734441" y="2227860"/>
              <a:ext cx="48722" cy="80516"/>
            </a:xfrm>
            <a:custGeom>
              <a:avLst/>
              <a:gdLst/>
              <a:ahLst/>
              <a:cxnLst/>
              <a:rect l="l" t="t" r="r" b="b"/>
              <a:pathLst>
                <a:path w="1963" h="3244" extrusionOk="0">
                  <a:moveTo>
                    <a:pt x="1963" y="1"/>
                  </a:moveTo>
                  <a:lnTo>
                    <a:pt x="1" y="90"/>
                  </a:lnTo>
                  <a:lnTo>
                    <a:pt x="204" y="3244"/>
                  </a:lnTo>
                  <a:lnTo>
                    <a:pt x="739" y="2936"/>
                  </a:lnTo>
                  <a:lnTo>
                    <a:pt x="1031" y="3244"/>
                  </a:lnTo>
                  <a:lnTo>
                    <a:pt x="1395" y="2936"/>
                  </a:lnTo>
                  <a:lnTo>
                    <a:pt x="1963" y="3244"/>
                  </a:lnTo>
                  <a:lnTo>
                    <a:pt x="1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350;p58">
              <a:extLst>
                <a:ext uri="{FF2B5EF4-FFF2-40B4-BE49-F238E27FC236}">
                  <a16:creationId xmlns:a16="http://schemas.microsoft.com/office/drawing/2014/main" id="{E8ECDA51-59D5-4DC9-A867-0C073915290C}"/>
                </a:ext>
              </a:extLst>
            </p:cNvPr>
            <p:cNvSpPr/>
            <p:nvPr/>
          </p:nvSpPr>
          <p:spPr>
            <a:xfrm>
              <a:off x="7820366" y="2286211"/>
              <a:ext cx="180342" cy="190593"/>
            </a:xfrm>
            <a:custGeom>
              <a:avLst/>
              <a:gdLst/>
              <a:ahLst/>
              <a:cxnLst/>
              <a:rect l="l" t="t" r="r" b="b"/>
              <a:pathLst>
                <a:path w="7266" h="7679" extrusionOk="0">
                  <a:moveTo>
                    <a:pt x="1" y="1"/>
                  </a:moveTo>
                  <a:lnTo>
                    <a:pt x="682" y="7679"/>
                  </a:lnTo>
                  <a:lnTo>
                    <a:pt x="7265" y="7128"/>
                  </a:lnTo>
                  <a:lnTo>
                    <a:pt x="6625" y="18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351;p58">
              <a:extLst>
                <a:ext uri="{FF2B5EF4-FFF2-40B4-BE49-F238E27FC236}">
                  <a16:creationId xmlns:a16="http://schemas.microsoft.com/office/drawing/2014/main" id="{82766C2E-CF96-4984-B68E-AED956D4416D}"/>
                </a:ext>
              </a:extLst>
            </p:cNvPr>
            <p:cNvSpPr/>
            <p:nvPr/>
          </p:nvSpPr>
          <p:spPr>
            <a:xfrm>
              <a:off x="7820366" y="2286409"/>
              <a:ext cx="164432" cy="112137"/>
            </a:xfrm>
            <a:custGeom>
              <a:avLst/>
              <a:gdLst/>
              <a:ahLst/>
              <a:cxnLst/>
              <a:rect l="l" t="t" r="r" b="b"/>
              <a:pathLst>
                <a:path w="6625" h="4518" extrusionOk="0">
                  <a:moveTo>
                    <a:pt x="6625" y="1817"/>
                  </a:moveTo>
                  <a:cubicBezTo>
                    <a:pt x="6609" y="1833"/>
                    <a:pt x="6592" y="1858"/>
                    <a:pt x="6584" y="1874"/>
                  </a:cubicBezTo>
                  <a:cubicBezTo>
                    <a:pt x="6617" y="1841"/>
                    <a:pt x="6625" y="1817"/>
                    <a:pt x="6625" y="1817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17" y="25"/>
                    <a:pt x="41" y="50"/>
                    <a:pt x="66" y="74"/>
                  </a:cubicBezTo>
                  <a:lnTo>
                    <a:pt x="252" y="285"/>
                  </a:lnTo>
                  <a:lnTo>
                    <a:pt x="966" y="1047"/>
                  </a:lnTo>
                  <a:lnTo>
                    <a:pt x="3325" y="3544"/>
                  </a:lnTo>
                  <a:lnTo>
                    <a:pt x="4225" y="4493"/>
                  </a:lnTo>
                  <a:lnTo>
                    <a:pt x="4249" y="4517"/>
                  </a:lnTo>
                  <a:lnTo>
                    <a:pt x="4282" y="4485"/>
                  </a:lnTo>
                  <a:lnTo>
                    <a:pt x="5976" y="2587"/>
                  </a:lnTo>
                  <a:lnTo>
                    <a:pt x="6463" y="2036"/>
                  </a:lnTo>
                  <a:lnTo>
                    <a:pt x="6584" y="1874"/>
                  </a:lnTo>
                  <a:lnTo>
                    <a:pt x="6584" y="1874"/>
                  </a:lnTo>
                  <a:lnTo>
                    <a:pt x="6447" y="2020"/>
                  </a:lnTo>
                  <a:lnTo>
                    <a:pt x="5944" y="2555"/>
                  </a:lnTo>
                  <a:cubicBezTo>
                    <a:pt x="5520" y="3027"/>
                    <a:pt x="4930" y="3665"/>
                    <a:pt x="4253" y="4413"/>
                  </a:cubicBezTo>
                  <a:lnTo>
                    <a:pt x="4253" y="4413"/>
                  </a:lnTo>
                  <a:lnTo>
                    <a:pt x="3382" y="3495"/>
                  </a:lnTo>
                  <a:lnTo>
                    <a:pt x="1006" y="1014"/>
                  </a:lnTo>
                  <a:lnTo>
                    <a:pt x="277" y="269"/>
                  </a:lnTo>
                  <a:lnTo>
                    <a:pt x="74" y="66"/>
                  </a:lnTo>
                  <a:cubicBezTo>
                    <a:pt x="50" y="42"/>
                    <a:pt x="25" y="17"/>
                    <a:pt x="1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352;p58">
              <a:extLst>
                <a:ext uri="{FF2B5EF4-FFF2-40B4-BE49-F238E27FC236}">
                  <a16:creationId xmlns:a16="http://schemas.microsoft.com/office/drawing/2014/main" id="{7378CF96-2374-44B5-84CD-ABBEBF688C80}"/>
                </a:ext>
              </a:extLst>
            </p:cNvPr>
            <p:cNvSpPr/>
            <p:nvPr/>
          </p:nvSpPr>
          <p:spPr>
            <a:xfrm>
              <a:off x="7838285" y="2367097"/>
              <a:ext cx="54753" cy="99652"/>
            </a:xfrm>
            <a:custGeom>
              <a:avLst/>
              <a:gdLst/>
              <a:ahLst/>
              <a:cxnLst/>
              <a:rect l="l" t="t" r="r" b="b"/>
              <a:pathLst>
                <a:path w="2206" h="4015" extrusionOk="0">
                  <a:moveTo>
                    <a:pt x="2189" y="1"/>
                  </a:moveTo>
                  <a:cubicBezTo>
                    <a:pt x="2164" y="1"/>
                    <a:pt x="1665" y="879"/>
                    <a:pt x="1071" y="1988"/>
                  </a:cubicBezTo>
                  <a:cubicBezTo>
                    <a:pt x="471" y="3098"/>
                    <a:pt x="0" y="4006"/>
                    <a:pt x="17" y="4015"/>
                  </a:cubicBezTo>
                  <a:cubicBezTo>
                    <a:pt x="17" y="4015"/>
                    <a:pt x="17" y="4015"/>
                    <a:pt x="17" y="4015"/>
                  </a:cubicBezTo>
                  <a:cubicBezTo>
                    <a:pt x="37" y="4015"/>
                    <a:pt x="538" y="3134"/>
                    <a:pt x="1136" y="2028"/>
                  </a:cubicBezTo>
                  <a:cubicBezTo>
                    <a:pt x="1736" y="909"/>
                    <a:pt x="2206" y="9"/>
                    <a:pt x="2190" y="1"/>
                  </a:cubicBezTo>
                  <a:cubicBezTo>
                    <a:pt x="2189" y="1"/>
                    <a:pt x="2189" y="1"/>
                    <a:pt x="2189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353;p58">
              <a:extLst>
                <a:ext uri="{FF2B5EF4-FFF2-40B4-BE49-F238E27FC236}">
                  <a16:creationId xmlns:a16="http://schemas.microsoft.com/office/drawing/2014/main" id="{055ECCB9-CF62-4547-90F1-BF62A2B1C5ED}"/>
                </a:ext>
              </a:extLst>
            </p:cNvPr>
            <p:cNvSpPr/>
            <p:nvPr/>
          </p:nvSpPr>
          <p:spPr>
            <a:xfrm>
              <a:off x="7947143" y="2380797"/>
              <a:ext cx="50136" cy="82328"/>
            </a:xfrm>
            <a:custGeom>
              <a:avLst/>
              <a:gdLst/>
              <a:ahLst/>
              <a:cxnLst/>
              <a:rect l="l" t="t" r="r" b="b"/>
              <a:pathLst>
                <a:path w="2020" h="3317" extrusionOk="0">
                  <a:moveTo>
                    <a:pt x="17" y="0"/>
                  </a:moveTo>
                  <a:cubicBezTo>
                    <a:pt x="17" y="0"/>
                    <a:pt x="17" y="0"/>
                    <a:pt x="17" y="1"/>
                  </a:cubicBezTo>
                  <a:cubicBezTo>
                    <a:pt x="1" y="9"/>
                    <a:pt x="430" y="763"/>
                    <a:pt x="982" y="1679"/>
                  </a:cubicBezTo>
                  <a:cubicBezTo>
                    <a:pt x="1522" y="2590"/>
                    <a:pt x="1982" y="3317"/>
                    <a:pt x="2003" y="3317"/>
                  </a:cubicBezTo>
                  <a:cubicBezTo>
                    <a:pt x="2003" y="3317"/>
                    <a:pt x="2003" y="3317"/>
                    <a:pt x="2003" y="3317"/>
                  </a:cubicBezTo>
                  <a:cubicBezTo>
                    <a:pt x="2020" y="3308"/>
                    <a:pt x="1590" y="2554"/>
                    <a:pt x="1047" y="1638"/>
                  </a:cubicBezTo>
                  <a:cubicBezTo>
                    <a:pt x="498" y="727"/>
                    <a:pt x="38" y="0"/>
                    <a:pt x="1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354;p58">
              <a:extLst>
                <a:ext uri="{FF2B5EF4-FFF2-40B4-BE49-F238E27FC236}">
                  <a16:creationId xmlns:a16="http://schemas.microsoft.com/office/drawing/2014/main" id="{5E284701-547A-4675-91F7-188183290C5D}"/>
                </a:ext>
              </a:extLst>
            </p:cNvPr>
            <p:cNvSpPr/>
            <p:nvPr/>
          </p:nvSpPr>
          <p:spPr>
            <a:xfrm>
              <a:off x="7914754" y="2347986"/>
              <a:ext cx="114917" cy="121370"/>
            </a:xfrm>
            <a:custGeom>
              <a:avLst/>
              <a:gdLst/>
              <a:ahLst/>
              <a:cxnLst/>
              <a:rect l="l" t="t" r="r" b="b"/>
              <a:pathLst>
                <a:path w="4630" h="4890" extrusionOk="0">
                  <a:moveTo>
                    <a:pt x="0" y="1"/>
                  </a:moveTo>
                  <a:lnTo>
                    <a:pt x="438" y="4890"/>
                  </a:lnTo>
                  <a:lnTo>
                    <a:pt x="4630" y="4541"/>
                  </a:lnTo>
                  <a:lnTo>
                    <a:pt x="4225" y="11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355;p58">
              <a:extLst>
                <a:ext uri="{FF2B5EF4-FFF2-40B4-BE49-F238E27FC236}">
                  <a16:creationId xmlns:a16="http://schemas.microsoft.com/office/drawing/2014/main" id="{73F35626-AA0C-4132-9557-EFF82437C957}"/>
                </a:ext>
              </a:extLst>
            </p:cNvPr>
            <p:cNvSpPr/>
            <p:nvPr/>
          </p:nvSpPr>
          <p:spPr>
            <a:xfrm>
              <a:off x="7914754" y="2347986"/>
              <a:ext cx="114917" cy="121370"/>
            </a:xfrm>
            <a:custGeom>
              <a:avLst/>
              <a:gdLst/>
              <a:ahLst/>
              <a:cxnLst/>
              <a:rect l="l" t="t" r="r" b="b"/>
              <a:pathLst>
                <a:path w="4630" h="4890" extrusionOk="0">
                  <a:moveTo>
                    <a:pt x="0" y="1"/>
                  </a:moveTo>
                  <a:lnTo>
                    <a:pt x="438" y="4890"/>
                  </a:lnTo>
                  <a:lnTo>
                    <a:pt x="4630" y="4541"/>
                  </a:lnTo>
                  <a:lnTo>
                    <a:pt x="4225" y="11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356;p58">
              <a:extLst>
                <a:ext uri="{FF2B5EF4-FFF2-40B4-BE49-F238E27FC236}">
                  <a16:creationId xmlns:a16="http://schemas.microsoft.com/office/drawing/2014/main" id="{1CE0B564-5466-4FFA-B21E-8E8BC405B2E1}"/>
                </a:ext>
              </a:extLst>
            </p:cNvPr>
            <p:cNvSpPr/>
            <p:nvPr/>
          </p:nvSpPr>
          <p:spPr>
            <a:xfrm>
              <a:off x="7914952" y="2348209"/>
              <a:ext cx="104666" cy="71854"/>
            </a:xfrm>
            <a:custGeom>
              <a:avLst/>
              <a:gdLst/>
              <a:ahLst/>
              <a:cxnLst/>
              <a:rect l="l" t="t" r="r" b="b"/>
              <a:pathLst>
                <a:path w="4217" h="2895" extrusionOk="0">
                  <a:moveTo>
                    <a:pt x="1" y="0"/>
                  </a:moveTo>
                  <a:lnTo>
                    <a:pt x="1" y="0"/>
                  </a:lnTo>
                  <a:cubicBezTo>
                    <a:pt x="49" y="65"/>
                    <a:pt x="98" y="130"/>
                    <a:pt x="163" y="187"/>
                  </a:cubicBezTo>
                  <a:lnTo>
                    <a:pt x="609" y="673"/>
                  </a:lnTo>
                  <a:cubicBezTo>
                    <a:pt x="990" y="1078"/>
                    <a:pt x="1517" y="1646"/>
                    <a:pt x="2109" y="2262"/>
                  </a:cubicBezTo>
                  <a:lnTo>
                    <a:pt x="2684" y="2862"/>
                  </a:lnTo>
                  <a:lnTo>
                    <a:pt x="2709" y="2895"/>
                  </a:lnTo>
                  <a:lnTo>
                    <a:pt x="2733" y="2862"/>
                  </a:lnTo>
                  <a:lnTo>
                    <a:pt x="3811" y="1646"/>
                  </a:lnTo>
                  <a:lnTo>
                    <a:pt x="4111" y="1289"/>
                  </a:lnTo>
                  <a:cubicBezTo>
                    <a:pt x="4152" y="1249"/>
                    <a:pt x="4184" y="1200"/>
                    <a:pt x="4217" y="1159"/>
                  </a:cubicBezTo>
                  <a:lnTo>
                    <a:pt x="4217" y="1159"/>
                  </a:lnTo>
                  <a:cubicBezTo>
                    <a:pt x="4168" y="1192"/>
                    <a:pt x="4127" y="1232"/>
                    <a:pt x="4095" y="1281"/>
                  </a:cubicBezTo>
                  <a:lnTo>
                    <a:pt x="3771" y="1622"/>
                  </a:lnTo>
                  <a:cubicBezTo>
                    <a:pt x="3494" y="1922"/>
                    <a:pt x="3132" y="2323"/>
                    <a:pt x="2708" y="2787"/>
                  </a:cubicBezTo>
                  <a:lnTo>
                    <a:pt x="2708" y="2787"/>
                  </a:lnTo>
                  <a:lnTo>
                    <a:pt x="2165" y="2213"/>
                  </a:lnTo>
                  <a:cubicBezTo>
                    <a:pt x="1573" y="1589"/>
                    <a:pt x="1038" y="1038"/>
                    <a:pt x="649" y="632"/>
                  </a:cubicBezTo>
                  <a:lnTo>
                    <a:pt x="179" y="162"/>
                  </a:lnTo>
                  <a:cubicBezTo>
                    <a:pt x="122" y="105"/>
                    <a:pt x="65" y="49"/>
                    <a:pt x="1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357;p58">
              <a:extLst>
                <a:ext uri="{FF2B5EF4-FFF2-40B4-BE49-F238E27FC236}">
                  <a16:creationId xmlns:a16="http://schemas.microsoft.com/office/drawing/2014/main" id="{9B71BE44-DFD3-49DD-9766-F50123E3E600}"/>
                </a:ext>
              </a:extLst>
            </p:cNvPr>
            <p:cNvSpPr/>
            <p:nvPr/>
          </p:nvSpPr>
          <p:spPr>
            <a:xfrm>
              <a:off x="7926022" y="2399313"/>
              <a:ext cx="35244" cy="63415"/>
            </a:xfrm>
            <a:custGeom>
              <a:avLst/>
              <a:gdLst/>
              <a:ahLst/>
              <a:cxnLst/>
              <a:rect l="l" t="t" r="r" b="b"/>
              <a:pathLst>
                <a:path w="1420" h="2555" extrusionOk="0">
                  <a:moveTo>
                    <a:pt x="1403" y="0"/>
                  </a:moveTo>
                  <a:cubicBezTo>
                    <a:pt x="1382" y="0"/>
                    <a:pt x="1060" y="565"/>
                    <a:pt x="682" y="1265"/>
                  </a:cubicBezTo>
                  <a:cubicBezTo>
                    <a:pt x="292" y="1971"/>
                    <a:pt x="0" y="2546"/>
                    <a:pt x="17" y="2554"/>
                  </a:cubicBezTo>
                  <a:cubicBezTo>
                    <a:pt x="17" y="2555"/>
                    <a:pt x="17" y="2555"/>
                    <a:pt x="18" y="2555"/>
                  </a:cubicBezTo>
                  <a:cubicBezTo>
                    <a:pt x="42" y="2555"/>
                    <a:pt x="371" y="1993"/>
                    <a:pt x="746" y="1298"/>
                  </a:cubicBezTo>
                  <a:cubicBezTo>
                    <a:pt x="1127" y="592"/>
                    <a:pt x="1419" y="17"/>
                    <a:pt x="1403" y="0"/>
                  </a:cubicBezTo>
                  <a:cubicBezTo>
                    <a:pt x="1403" y="0"/>
                    <a:pt x="1403" y="0"/>
                    <a:pt x="1403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358;p58">
              <a:extLst>
                <a:ext uri="{FF2B5EF4-FFF2-40B4-BE49-F238E27FC236}">
                  <a16:creationId xmlns:a16="http://schemas.microsoft.com/office/drawing/2014/main" id="{6E6600E7-FB06-46CA-B961-A812CA7390F6}"/>
                </a:ext>
              </a:extLst>
            </p:cNvPr>
            <p:cNvSpPr/>
            <p:nvPr/>
          </p:nvSpPr>
          <p:spPr>
            <a:xfrm>
              <a:off x="7995442" y="2408173"/>
              <a:ext cx="32216" cy="52544"/>
            </a:xfrm>
            <a:custGeom>
              <a:avLst/>
              <a:gdLst/>
              <a:ahLst/>
              <a:cxnLst/>
              <a:rect l="l" t="t" r="r" b="b"/>
              <a:pathLst>
                <a:path w="1298" h="2117" extrusionOk="0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" y="16"/>
                    <a:pt x="268" y="495"/>
                    <a:pt x="617" y="1079"/>
                  </a:cubicBezTo>
                  <a:cubicBezTo>
                    <a:pt x="962" y="1657"/>
                    <a:pt x="1260" y="2116"/>
                    <a:pt x="1281" y="2116"/>
                  </a:cubicBezTo>
                  <a:cubicBezTo>
                    <a:pt x="1281" y="2116"/>
                    <a:pt x="1282" y="2116"/>
                    <a:pt x="1282" y="2116"/>
                  </a:cubicBezTo>
                  <a:cubicBezTo>
                    <a:pt x="1298" y="2108"/>
                    <a:pt x="1030" y="1622"/>
                    <a:pt x="682" y="1038"/>
                  </a:cubicBezTo>
                  <a:cubicBezTo>
                    <a:pt x="336" y="459"/>
                    <a:pt x="38" y="0"/>
                    <a:pt x="17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359;p58">
              <a:extLst>
                <a:ext uri="{FF2B5EF4-FFF2-40B4-BE49-F238E27FC236}">
                  <a16:creationId xmlns:a16="http://schemas.microsoft.com/office/drawing/2014/main" id="{7B33E564-3E9B-4264-A393-73B6D620921D}"/>
                </a:ext>
              </a:extLst>
            </p:cNvPr>
            <p:cNvSpPr/>
            <p:nvPr/>
          </p:nvSpPr>
          <p:spPr>
            <a:xfrm>
              <a:off x="7766657" y="2476774"/>
              <a:ext cx="58972" cy="76098"/>
            </a:xfrm>
            <a:custGeom>
              <a:avLst/>
              <a:gdLst/>
              <a:ahLst/>
              <a:cxnLst/>
              <a:rect l="l" t="t" r="r" b="b"/>
              <a:pathLst>
                <a:path w="2376" h="3066" extrusionOk="0">
                  <a:moveTo>
                    <a:pt x="2319" y="1"/>
                  </a:moveTo>
                  <a:lnTo>
                    <a:pt x="0" y="163"/>
                  </a:lnTo>
                  <a:lnTo>
                    <a:pt x="243" y="3066"/>
                  </a:lnTo>
                  <a:lnTo>
                    <a:pt x="2376" y="2863"/>
                  </a:lnTo>
                  <a:lnTo>
                    <a:pt x="2319" y="1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360;p58">
              <a:extLst>
                <a:ext uri="{FF2B5EF4-FFF2-40B4-BE49-F238E27FC236}">
                  <a16:creationId xmlns:a16="http://schemas.microsoft.com/office/drawing/2014/main" id="{25408170-F3D5-4D52-AE59-1F8242553D81}"/>
                </a:ext>
              </a:extLst>
            </p:cNvPr>
            <p:cNvSpPr/>
            <p:nvPr/>
          </p:nvSpPr>
          <p:spPr>
            <a:xfrm>
              <a:off x="7972906" y="2601938"/>
              <a:ext cx="211938" cy="163613"/>
            </a:xfrm>
            <a:custGeom>
              <a:avLst/>
              <a:gdLst/>
              <a:ahLst/>
              <a:cxnLst/>
              <a:rect l="l" t="t" r="r" b="b"/>
              <a:pathLst>
                <a:path w="8539" h="6592" extrusionOk="0">
                  <a:moveTo>
                    <a:pt x="5117" y="1"/>
                  </a:moveTo>
                  <a:lnTo>
                    <a:pt x="5457" y="1233"/>
                  </a:lnTo>
                  <a:cubicBezTo>
                    <a:pt x="5457" y="1233"/>
                    <a:pt x="4225" y="1963"/>
                    <a:pt x="4103" y="2847"/>
                  </a:cubicBezTo>
                  <a:cubicBezTo>
                    <a:pt x="4022" y="3439"/>
                    <a:pt x="2433" y="4444"/>
                    <a:pt x="2433" y="4444"/>
                  </a:cubicBezTo>
                  <a:cubicBezTo>
                    <a:pt x="2186" y="4145"/>
                    <a:pt x="1815" y="3970"/>
                    <a:pt x="1429" y="3970"/>
                  </a:cubicBezTo>
                  <a:cubicBezTo>
                    <a:pt x="1396" y="3970"/>
                    <a:pt x="1363" y="3971"/>
                    <a:pt x="1330" y="3974"/>
                  </a:cubicBezTo>
                  <a:lnTo>
                    <a:pt x="1" y="4063"/>
                  </a:lnTo>
                  <a:lnTo>
                    <a:pt x="114" y="4322"/>
                  </a:lnTo>
                  <a:cubicBezTo>
                    <a:pt x="601" y="5425"/>
                    <a:pt x="1622" y="6211"/>
                    <a:pt x="2822" y="6398"/>
                  </a:cubicBezTo>
                  <a:lnTo>
                    <a:pt x="3925" y="6568"/>
                  </a:lnTo>
                  <a:cubicBezTo>
                    <a:pt x="4024" y="6584"/>
                    <a:pt x="4123" y="6592"/>
                    <a:pt x="4222" y="6592"/>
                  </a:cubicBezTo>
                  <a:cubicBezTo>
                    <a:pt x="4628" y="6592"/>
                    <a:pt x="5028" y="6462"/>
                    <a:pt x="5360" y="6228"/>
                  </a:cubicBezTo>
                  <a:cubicBezTo>
                    <a:pt x="6317" y="5539"/>
                    <a:pt x="7971" y="4249"/>
                    <a:pt x="8141" y="3487"/>
                  </a:cubicBezTo>
                  <a:cubicBezTo>
                    <a:pt x="8392" y="2401"/>
                    <a:pt x="8538" y="1420"/>
                    <a:pt x="8538" y="1420"/>
                  </a:cubicBezTo>
                  <a:lnTo>
                    <a:pt x="5117" y="1"/>
                  </a:ln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361;p58">
              <a:extLst>
                <a:ext uri="{FF2B5EF4-FFF2-40B4-BE49-F238E27FC236}">
                  <a16:creationId xmlns:a16="http://schemas.microsoft.com/office/drawing/2014/main" id="{DEE6C026-C737-4AEC-92EF-E032A1961C06}"/>
                </a:ext>
              </a:extLst>
            </p:cNvPr>
            <p:cNvSpPr/>
            <p:nvPr/>
          </p:nvSpPr>
          <p:spPr>
            <a:xfrm>
              <a:off x="8106533" y="2626559"/>
              <a:ext cx="23480" cy="7049"/>
            </a:xfrm>
            <a:custGeom>
              <a:avLst/>
              <a:gdLst/>
              <a:ahLst/>
              <a:cxnLst/>
              <a:rect l="l" t="t" r="r" b="b"/>
              <a:pathLst>
                <a:path w="946" h="284" extrusionOk="0">
                  <a:moveTo>
                    <a:pt x="708" y="0"/>
                  </a:moveTo>
                  <a:cubicBezTo>
                    <a:pt x="631" y="0"/>
                    <a:pt x="542" y="8"/>
                    <a:pt x="446" y="31"/>
                  </a:cubicBezTo>
                  <a:cubicBezTo>
                    <a:pt x="170" y="104"/>
                    <a:pt x="0" y="266"/>
                    <a:pt x="16" y="282"/>
                  </a:cubicBezTo>
                  <a:cubicBezTo>
                    <a:pt x="17" y="283"/>
                    <a:pt x="19" y="283"/>
                    <a:pt x="21" y="283"/>
                  </a:cubicBezTo>
                  <a:cubicBezTo>
                    <a:pt x="55" y="283"/>
                    <a:pt x="226" y="172"/>
                    <a:pt x="462" y="104"/>
                  </a:cubicBezTo>
                  <a:cubicBezTo>
                    <a:pt x="722" y="39"/>
                    <a:pt x="941" y="63"/>
                    <a:pt x="941" y="39"/>
                  </a:cubicBezTo>
                  <a:cubicBezTo>
                    <a:pt x="946" y="28"/>
                    <a:pt x="851" y="0"/>
                    <a:pt x="708" y="0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362;p58">
              <a:extLst>
                <a:ext uri="{FF2B5EF4-FFF2-40B4-BE49-F238E27FC236}">
                  <a16:creationId xmlns:a16="http://schemas.microsoft.com/office/drawing/2014/main" id="{6A169CE9-4561-44F2-A9DD-7E6A4922718F}"/>
                </a:ext>
              </a:extLst>
            </p:cNvPr>
            <p:cNvSpPr/>
            <p:nvPr/>
          </p:nvSpPr>
          <p:spPr>
            <a:xfrm>
              <a:off x="7978018" y="2412938"/>
              <a:ext cx="9506" cy="7570"/>
            </a:xfrm>
            <a:custGeom>
              <a:avLst/>
              <a:gdLst/>
              <a:ahLst/>
              <a:cxnLst/>
              <a:rect l="l" t="t" r="r" b="b"/>
              <a:pathLst>
                <a:path w="383" h="305" extrusionOk="0">
                  <a:moveTo>
                    <a:pt x="199" y="1"/>
                  </a:moveTo>
                  <a:cubicBezTo>
                    <a:pt x="101" y="1"/>
                    <a:pt x="1" y="97"/>
                    <a:pt x="54" y="214"/>
                  </a:cubicBezTo>
                  <a:cubicBezTo>
                    <a:pt x="82" y="278"/>
                    <a:pt x="133" y="305"/>
                    <a:pt x="185" y="305"/>
                  </a:cubicBezTo>
                  <a:cubicBezTo>
                    <a:pt x="283" y="305"/>
                    <a:pt x="383" y="209"/>
                    <a:pt x="330" y="92"/>
                  </a:cubicBezTo>
                  <a:cubicBezTo>
                    <a:pt x="302" y="28"/>
                    <a:pt x="250" y="1"/>
                    <a:pt x="199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p51"/>
          <p:cNvSpPr txBox="1">
            <a:spLocks noGrp="1"/>
          </p:cNvSpPr>
          <p:nvPr>
            <p:ph type="title"/>
          </p:nvPr>
        </p:nvSpPr>
        <p:spPr>
          <a:xfrm>
            <a:off x="719100" y="684826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/>
              <a:t>TUJUAN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664" name="Google Shape;1664;p51"/>
          <p:cNvSpPr/>
          <p:nvPr/>
        </p:nvSpPr>
        <p:spPr>
          <a:xfrm flipH="1">
            <a:off x="5421996" y="4660847"/>
            <a:ext cx="178764" cy="93577"/>
          </a:xfrm>
          <a:custGeom>
            <a:avLst/>
            <a:gdLst/>
            <a:ahLst/>
            <a:cxnLst/>
            <a:rect l="l" t="t" r="r" b="b"/>
            <a:pathLst>
              <a:path w="2791" h="1461" extrusionOk="0">
                <a:moveTo>
                  <a:pt x="9" y="1"/>
                </a:moveTo>
                <a:lnTo>
                  <a:pt x="9" y="1"/>
                </a:lnTo>
                <a:cubicBezTo>
                  <a:pt x="1" y="9"/>
                  <a:pt x="123" y="90"/>
                  <a:pt x="293" y="244"/>
                </a:cubicBezTo>
                <a:cubicBezTo>
                  <a:pt x="520" y="447"/>
                  <a:pt x="723" y="690"/>
                  <a:pt x="885" y="949"/>
                </a:cubicBezTo>
                <a:lnTo>
                  <a:pt x="893" y="966"/>
                </a:lnTo>
                <a:lnTo>
                  <a:pt x="917" y="966"/>
                </a:lnTo>
                <a:cubicBezTo>
                  <a:pt x="1023" y="966"/>
                  <a:pt x="1136" y="966"/>
                  <a:pt x="1250" y="982"/>
                </a:cubicBezTo>
                <a:lnTo>
                  <a:pt x="2352" y="1257"/>
                </a:lnTo>
                <a:cubicBezTo>
                  <a:pt x="2617" y="1367"/>
                  <a:pt x="2770" y="1461"/>
                  <a:pt x="2788" y="1461"/>
                </a:cubicBezTo>
                <a:cubicBezTo>
                  <a:pt x="2789" y="1461"/>
                  <a:pt x="2790" y="1460"/>
                  <a:pt x="2790" y="1460"/>
                </a:cubicBezTo>
                <a:cubicBezTo>
                  <a:pt x="2758" y="1428"/>
                  <a:pt x="2725" y="1403"/>
                  <a:pt x="2693" y="1379"/>
                </a:cubicBezTo>
                <a:cubicBezTo>
                  <a:pt x="2587" y="1314"/>
                  <a:pt x="2482" y="1257"/>
                  <a:pt x="2377" y="1209"/>
                </a:cubicBezTo>
                <a:cubicBezTo>
                  <a:pt x="2020" y="1047"/>
                  <a:pt x="1639" y="949"/>
                  <a:pt x="1250" y="909"/>
                </a:cubicBezTo>
                <a:cubicBezTo>
                  <a:pt x="1144" y="894"/>
                  <a:pt x="1038" y="893"/>
                  <a:pt x="939" y="893"/>
                </a:cubicBezTo>
                <a:lnTo>
                  <a:pt x="939" y="893"/>
                </a:lnTo>
                <a:cubicBezTo>
                  <a:pt x="771" y="632"/>
                  <a:pt x="564" y="402"/>
                  <a:pt x="325" y="212"/>
                </a:cubicBezTo>
                <a:cubicBezTo>
                  <a:pt x="252" y="147"/>
                  <a:pt x="179" y="98"/>
                  <a:pt x="98" y="49"/>
                </a:cubicBezTo>
                <a:cubicBezTo>
                  <a:pt x="74" y="25"/>
                  <a:pt x="42" y="9"/>
                  <a:pt x="9" y="1"/>
                </a:cubicBezTo>
                <a:close/>
              </a:path>
            </a:pathLst>
          </a:custGeom>
          <a:solidFill>
            <a:srgbClr val="FACF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5" name="Google Shape;1665;p51"/>
          <p:cNvSpPr/>
          <p:nvPr/>
        </p:nvSpPr>
        <p:spPr>
          <a:xfrm flipH="1">
            <a:off x="5365953" y="4716250"/>
            <a:ext cx="60271" cy="34075"/>
          </a:xfrm>
          <a:custGeom>
            <a:avLst/>
            <a:gdLst/>
            <a:ahLst/>
            <a:cxnLst/>
            <a:rect l="l" t="t" r="r" b="b"/>
            <a:pathLst>
              <a:path w="941" h="532" extrusionOk="0">
                <a:moveTo>
                  <a:pt x="922" y="0"/>
                </a:moveTo>
                <a:cubicBezTo>
                  <a:pt x="874" y="0"/>
                  <a:pt x="658" y="54"/>
                  <a:pt x="430" y="190"/>
                </a:cubicBezTo>
                <a:cubicBezTo>
                  <a:pt x="170" y="336"/>
                  <a:pt x="0" y="514"/>
                  <a:pt x="16" y="530"/>
                </a:cubicBezTo>
                <a:cubicBezTo>
                  <a:pt x="17" y="531"/>
                  <a:pt x="18" y="531"/>
                  <a:pt x="20" y="531"/>
                </a:cubicBezTo>
                <a:cubicBezTo>
                  <a:pt x="51" y="531"/>
                  <a:pt x="231" y="386"/>
                  <a:pt x="470" y="255"/>
                </a:cubicBezTo>
                <a:cubicBezTo>
                  <a:pt x="722" y="109"/>
                  <a:pt x="941" y="28"/>
                  <a:pt x="933" y="3"/>
                </a:cubicBezTo>
                <a:cubicBezTo>
                  <a:pt x="933" y="1"/>
                  <a:pt x="929" y="0"/>
                  <a:pt x="922" y="0"/>
                </a:cubicBezTo>
                <a:close/>
              </a:path>
            </a:pathLst>
          </a:custGeom>
          <a:solidFill>
            <a:srgbClr val="FACF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6" name="Google Shape;1666;p51"/>
          <p:cNvGrpSpPr/>
          <p:nvPr/>
        </p:nvGrpSpPr>
        <p:grpSpPr>
          <a:xfrm>
            <a:off x="5184910" y="1430979"/>
            <a:ext cx="3933907" cy="3195792"/>
            <a:chOff x="4631107" y="1499311"/>
            <a:chExt cx="4211095" cy="3414405"/>
          </a:xfrm>
        </p:grpSpPr>
        <p:sp>
          <p:nvSpPr>
            <p:cNvPr id="1667" name="Google Shape;1667;p51"/>
            <p:cNvSpPr/>
            <p:nvPr/>
          </p:nvSpPr>
          <p:spPr>
            <a:xfrm flipH="1">
              <a:off x="4631107" y="3311121"/>
              <a:ext cx="1103581" cy="1602595"/>
            </a:xfrm>
            <a:custGeom>
              <a:avLst/>
              <a:gdLst/>
              <a:ahLst/>
              <a:cxnLst/>
              <a:rect l="l" t="t" r="r" b="b"/>
              <a:pathLst>
                <a:path w="17230" h="25021" extrusionOk="0">
                  <a:moveTo>
                    <a:pt x="13278" y="0"/>
                  </a:moveTo>
                  <a:cubicBezTo>
                    <a:pt x="13066" y="0"/>
                    <a:pt x="12856" y="30"/>
                    <a:pt x="12656" y="91"/>
                  </a:cubicBezTo>
                  <a:cubicBezTo>
                    <a:pt x="11773" y="358"/>
                    <a:pt x="11100" y="1088"/>
                    <a:pt x="10678" y="1915"/>
                  </a:cubicBezTo>
                  <a:cubicBezTo>
                    <a:pt x="10256" y="2742"/>
                    <a:pt x="10062" y="3658"/>
                    <a:pt x="9843" y="4558"/>
                  </a:cubicBezTo>
                  <a:cubicBezTo>
                    <a:pt x="9624" y="5458"/>
                    <a:pt x="9381" y="6374"/>
                    <a:pt x="8886" y="7153"/>
                  </a:cubicBezTo>
                  <a:cubicBezTo>
                    <a:pt x="8755" y="7369"/>
                    <a:pt x="8557" y="7600"/>
                    <a:pt x="8307" y="7600"/>
                  </a:cubicBezTo>
                  <a:cubicBezTo>
                    <a:pt x="8295" y="7600"/>
                    <a:pt x="8283" y="7600"/>
                    <a:pt x="8270" y="7599"/>
                  </a:cubicBezTo>
                  <a:cubicBezTo>
                    <a:pt x="8011" y="7582"/>
                    <a:pt x="7824" y="7331"/>
                    <a:pt x="7743" y="7080"/>
                  </a:cubicBezTo>
                  <a:cubicBezTo>
                    <a:pt x="7662" y="6820"/>
                    <a:pt x="7654" y="6545"/>
                    <a:pt x="7540" y="6301"/>
                  </a:cubicBezTo>
                  <a:cubicBezTo>
                    <a:pt x="7361" y="5916"/>
                    <a:pt x="6935" y="5712"/>
                    <a:pt x="6507" y="5712"/>
                  </a:cubicBezTo>
                  <a:cubicBezTo>
                    <a:pt x="6296" y="5712"/>
                    <a:pt x="6085" y="5762"/>
                    <a:pt x="5903" y="5864"/>
                  </a:cubicBezTo>
                  <a:cubicBezTo>
                    <a:pt x="5351" y="6172"/>
                    <a:pt x="5051" y="6820"/>
                    <a:pt x="5003" y="7461"/>
                  </a:cubicBezTo>
                  <a:cubicBezTo>
                    <a:pt x="4946" y="8093"/>
                    <a:pt x="5100" y="8726"/>
                    <a:pt x="5254" y="9350"/>
                  </a:cubicBezTo>
                  <a:cubicBezTo>
                    <a:pt x="5538" y="10509"/>
                    <a:pt x="5813" y="11669"/>
                    <a:pt x="6097" y="12828"/>
                  </a:cubicBezTo>
                  <a:cubicBezTo>
                    <a:pt x="6251" y="13444"/>
                    <a:pt x="6365" y="14206"/>
                    <a:pt x="5895" y="14636"/>
                  </a:cubicBezTo>
                  <a:cubicBezTo>
                    <a:pt x="5686" y="14825"/>
                    <a:pt x="5408" y="14895"/>
                    <a:pt x="5121" y="14895"/>
                  </a:cubicBezTo>
                  <a:cubicBezTo>
                    <a:pt x="4939" y="14895"/>
                    <a:pt x="4754" y="14867"/>
                    <a:pt x="4581" y="14823"/>
                  </a:cubicBezTo>
                  <a:cubicBezTo>
                    <a:pt x="3892" y="14644"/>
                    <a:pt x="3268" y="14279"/>
                    <a:pt x="2781" y="13769"/>
                  </a:cubicBezTo>
                  <a:cubicBezTo>
                    <a:pt x="2408" y="13379"/>
                    <a:pt x="2084" y="12893"/>
                    <a:pt x="1565" y="12780"/>
                  </a:cubicBezTo>
                  <a:cubicBezTo>
                    <a:pt x="1502" y="12766"/>
                    <a:pt x="1439" y="12760"/>
                    <a:pt x="1377" y="12760"/>
                  </a:cubicBezTo>
                  <a:cubicBezTo>
                    <a:pt x="822" y="12760"/>
                    <a:pt x="316" y="13255"/>
                    <a:pt x="170" y="13809"/>
                  </a:cubicBezTo>
                  <a:cubicBezTo>
                    <a:pt x="0" y="14434"/>
                    <a:pt x="227" y="15074"/>
                    <a:pt x="357" y="15706"/>
                  </a:cubicBezTo>
                  <a:cubicBezTo>
                    <a:pt x="1119" y="19485"/>
                    <a:pt x="2838" y="23482"/>
                    <a:pt x="6584" y="24965"/>
                  </a:cubicBezTo>
                  <a:cubicBezTo>
                    <a:pt x="6898" y="25002"/>
                    <a:pt x="7204" y="25020"/>
                    <a:pt x="7504" y="25020"/>
                  </a:cubicBezTo>
                  <a:cubicBezTo>
                    <a:pt x="9253" y="25020"/>
                    <a:pt x="10792" y="24416"/>
                    <a:pt x="12348" y="23433"/>
                  </a:cubicBezTo>
                  <a:cubicBezTo>
                    <a:pt x="14173" y="22274"/>
                    <a:pt x="15616" y="20563"/>
                    <a:pt x="16605" y="18625"/>
                  </a:cubicBezTo>
                  <a:cubicBezTo>
                    <a:pt x="16889" y="18074"/>
                    <a:pt x="17140" y="17490"/>
                    <a:pt x="17189" y="16866"/>
                  </a:cubicBezTo>
                  <a:cubicBezTo>
                    <a:pt x="17229" y="16242"/>
                    <a:pt x="17035" y="15577"/>
                    <a:pt x="16564" y="15171"/>
                  </a:cubicBezTo>
                  <a:cubicBezTo>
                    <a:pt x="16254" y="14909"/>
                    <a:pt x="15869" y="14798"/>
                    <a:pt x="15470" y="14798"/>
                  </a:cubicBezTo>
                  <a:cubicBezTo>
                    <a:pt x="14942" y="14798"/>
                    <a:pt x="14389" y="14993"/>
                    <a:pt x="13946" y="15293"/>
                  </a:cubicBezTo>
                  <a:cubicBezTo>
                    <a:pt x="13524" y="15577"/>
                    <a:pt x="13159" y="15933"/>
                    <a:pt x="12697" y="16136"/>
                  </a:cubicBezTo>
                  <a:cubicBezTo>
                    <a:pt x="12508" y="16224"/>
                    <a:pt x="12291" y="16274"/>
                    <a:pt x="12080" y="16274"/>
                  </a:cubicBezTo>
                  <a:cubicBezTo>
                    <a:pt x="11785" y="16274"/>
                    <a:pt x="11500" y="16177"/>
                    <a:pt x="11310" y="15950"/>
                  </a:cubicBezTo>
                  <a:cubicBezTo>
                    <a:pt x="10978" y="15569"/>
                    <a:pt x="11067" y="14952"/>
                    <a:pt x="11367" y="14547"/>
                  </a:cubicBezTo>
                  <a:cubicBezTo>
                    <a:pt x="11659" y="14134"/>
                    <a:pt x="12105" y="13874"/>
                    <a:pt x="12519" y="13598"/>
                  </a:cubicBezTo>
                  <a:cubicBezTo>
                    <a:pt x="13694" y="12820"/>
                    <a:pt x="14724" y="11855"/>
                    <a:pt x="15559" y="10728"/>
                  </a:cubicBezTo>
                  <a:cubicBezTo>
                    <a:pt x="15981" y="10177"/>
                    <a:pt x="16354" y="9382"/>
                    <a:pt x="15948" y="8807"/>
                  </a:cubicBezTo>
                  <a:cubicBezTo>
                    <a:pt x="15708" y="8466"/>
                    <a:pt x="15274" y="8345"/>
                    <a:pt x="14852" y="8345"/>
                  </a:cubicBezTo>
                  <a:cubicBezTo>
                    <a:pt x="14762" y="8345"/>
                    <a:pt x="14673" y="8351"/>
                    <a:pt x="14586" y="8361"/>
                  </a:cubicBezTo>
                  <a:cubicBezTo>
                    <a:pt x="14138" y="8411"/>
                    <a:pt x="13697" y="8546"/>
                    <a:pt x="13256" y="8546"/>
                  </a:cubicBezTo>
                  <a:cubicBezTo>
                    <a:pt x="13202" y="8546"/>
                    <a:pt x="13148" y="8544"/>
                    <a:pt x="13094" y="8539"/>
                  </a:cubicBezTo>
                  <a:cubicBezTo>
                    <a:pt x="12648" y="8499"/>
                    <a:pt x="12154" y="8182"/>
                    <a:pt x="12194" y="7736"/>
                  </a:cubicBezTo>
                  <a:cubicBezTo>
                    <a:pt x="12210" y="7485"/>
                    <a:pt x="12389" y="7282"/>
                    <a:pt x="12551" y="7096"/>
                  </a:cubicBezTo>
                  <a:cubicBezTo>
                    <a:pt x="13467" y="6066"/>
                    <a:pt x="14221" y="4907"/>
                    <a:pt x="14797" y="3650"/>
                  </a:cubicBezTo>
                  <a:cubicBezTo>
                    <a:pt x="15178" y="2807"/>
                    <a:pt x="15478" y="1794"/>
                    <a:pt x="15048" y="975"/>
                  </a:cubicBezTo>
                  <a:cubicBezTo>
                    <a:pt x="14716" y="342"/>
                    <a:pt x="13993" y="0"/>
                    <a:pt x="13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1"/>
            <p:cNvSpPr/>
            <p:nvPr/>
          </p:nvSpPr>
          <p:spPr>
            <a:xfrm flipH="1">
              <a:off x="6841280" y="3048196"/>
              <a:ext cx="2000922" cy="1777900"/>
            </a:xfrm>
            <a:custGeom>
              <a:avLst/>
              <a:gdLst/>
              <a:ahLst/>
              <a:cxnLst/>
              <a:rect l="l" t="t" r="r" b="b"/>
              <a:pathLst>
                <a:path w="31240" h="27758" extrusionOk="0">
                  <a:moveTo>
                    <a:pt x="2815" y="0"/>
                  </a:moveTo>
                  <a:cubicBezTo>
                    <a:pt x="2734" y="0"/>
                    <a:pt x="2653" y="4"/>
                    <a:pt x="2570" y="12"/>
                  </a:cubicBezTo>
                  <a:cubicBezTo>
                    <a:pt x="1257" y="142"/>
                    <a:pt x="252" y="1391"/>
                    <a:pt x="122" y="2688"/>
                  </a:cubicBezTo>
                  <a:cubicBezTo>
                    <a:pt x="0" y="3985"/>
                    <a:pt x="600" y="5266"/>
                    <a:pt x="1460" y="6263"/>
                  </a:cubicBezTo>
                  <a:cubicBezTo>
                    <a:pt x="2319" y="7261"/>
                    <a:pt x="3422" y="8007"/>
                    <a:pt x="4492" y="8777"/>
                  </a:cubicBezTo>
                  <a:cubicBezTo>
                    <a:pt x="5562" y="9547"/>
                    <a:pt x="6632" y="10358"/>
                    <a:pt x="7403" y="11420"/>
                  </a:cubicBezTo>
                  <a:cubicBezTo>
                    <a:pt x="7622" y="11728"/>
                    <a:pt x="7824" y="12133"/>
                    <a:pt x="7662" y="12474"/>
                  </a:cubicBezTo>
                  <a:cubicBezTo>
                    <a:pt x="7518" y="12770"/>
                    <a:pt x="7154" y="12893"/>
                    <a:pt x="6812" y="12893"/>
                  </a:cubicBezTo>
                  <a:cubicBezTo>
                    <a:pt x="6771" y="12893"/>
                    <a:pt x="6730" y="12891"/>
                    <a:pt x="6689" y="12887"/>
                  </a:cubicBezTo>
                  <a:cubicBezTo>
                    <a:pt x="6330" y="12857"/>
                    <a:pt x="5986" y="12740"/>
                    <a:pt x="5629" y="12740"/>
                  </a:cubicBezTo>
                  <a:cubicBezTo>
                    <a:pt x="5607" y="12740"/>
                    <a:pt x="5584" y="12741"/>
                    <a:pt x="5562" y="12741"/>
                  </a:cubicBezTo>
                  <a:cubicBezTo>
                    <a:pt x="4654" y="12782"/>
                    <a:pt x="3997" y="13763"/>
                    <a:pt x="4111" y="14655"/>
                  </a:cubicBezTo>
                  <a:cubicBezTo>
                    <a:pt x="4216" y="15547"/>
                    <a:pt x="4922" y="16285"/>
                    <a:pt x="5732" y="16698"/>
                  </a:cubicBezTo>
                  <a:cubicBezTo>
                    <a:pt x="6535" y="17112"/>
                    <a:pt x="7451" y="17249"/>
                    <a:pt x="8351" y="17387"/>
                  </a:cubicBezTo>
                  <a:lnTo>
                    <a:pt x="13378" y="18125"/>
                  </a:lnTo>
                  <a:cubicBezTo>
                    <a:pt x="14278" y="18263"/>
                    <a:pt x="15340" y="18522"/>
                    <a:pt x="15648" y="19365"/>
                  </a:cubicBezTo>
                  <a:cubicBezTo>
                    <a:pt x="15875" y="19974"/>
                    <a:pt x="15575" y="20663"/>
                    <a:pt x="15194" y="21190"/>
                  </a:cubicBezTo>
                  <a:cubicBezTo>
                    <a:pt x="14594" y="22001"/>
                    <a:pt x="13784" y="22625"/>
                    <a:pt x="12843" y="22998"/>
                  </a:cubicBezTo>
                  <a:cubicBezTo>
                    <a:pt x="12138" y="23273"/>
                    <a:pt x="11311" y="23444"/>
                    <a:pt x="10897" y="24060"/>
                  </a:cubicBezTo>
                  <a:cubicBezTo>
                    <a:pt x="10386" y="24814"/>
                    <a:pt x="10776" y="25900"/>
                    <a:pt x="11505" y="26452"/>
                  </a:cubicBezTo>
                  <a:cubicBezTo>
                    <a:pt x="12227" y="27003"/>
                    <a:pt x="13200" y="27052"/>
                    <a:pt x="14092" y="27222"/>
                  </a:cubicBezTo>
                  <a:cubicBezTo>
                    <a:pt x="15808" y="27548"/>
                    <a:pt x="17606" y="27757"/>
                    <a:pt x="19388" y="27757"/>
                  </a:cubicBezTo>
                  <a:cubicBezTo>
                    <a:pt x="23193" y="27757"/>
                    <a:pt x="26923" y="26801"/>
                    <a:pt x="29618" y="23979"/>
                  </a:cubicBezTo>
                  <a:lnTo>
                    <a:pt x="29618" y="23971"/>
                  </a:lnTo>
                  <a:cubicBezTo>
                    <a:pt x="31094" y="21287"/>
                    <a:pt x="31240" y="18595"/>
                    <a:pt x="30688" y="15579"/>
                  </a:cubicBezTo>
                  <a:cubicBezTo>
                    <a:pt x="30137" y="12563"/>
                    <a:pt x="28661" y="9742"/>
                    <a:pt x="26642" y="7398"/>
                  </a:cubicBezTo>
                  <a:cubicBezTo>
                    <a:pt x="26067" y="6734"/>
                    <a:pt x="25426" y="6093"/>
                    <a:pt x="24632" y="5696"/>
                  </a:cubicBezTo>
                  <a:cubicBezTo>
                    <a:pt x="24189" y="5479"/>
                    <a:pt x="23688" y="5350"/>
                    <a:pt x="23196" y="5350"/>
                  </a:cubicBezTo>
                  <a:cubicBezTo>
                    <a:pt x="22804" y="5350"/>
                    <a:pt x="22418" y="5432"/>
                    <a:pt x="22070" y="5615"/>
                  </a:cubicBezTo>
                  <a:cubicBezTo>
                    <a:pt x="20886" y="6239"/>
                    <a:pt x="20553" y="7820"/>
                    <a:pt x="20829" y="9125"/>
                  </a:cubicBezTo>
                  <a:cubicBezTo>
                    <a:pt x="20975" y="9823"/>
                    <a:pt x="21251" y="10496"/>
                    <a:pt x="21275" y="11209"/>
                  </a:cubicBezTo>
                  <a:cubicBezTo>
                    <a:pt x="21299" y="11931"/>
                    <a:pt x="20967" y="12717"/>
                    <a:pt x="20286" y="12944"/>
                  </a:cubicBezTo>
                  <a:cubicBezTo>
                    <a:pt x="20162" y="12985"/>
                    <a:pt x="20037" y="13004"/>
                    <a:pt x="19912" y="13004"/>
                  </a:cubicBezTo>
                  <a:cubicBezTo>
                    <a:pt x="19338" y="13004"/>
                    <a:pt x="18774" y="12610"/>
                    <a:pt x="18462" y="12117"/>
                  </a:cubicBezTo>
                  <a:cubicBezTo>
                    <a:pt x="18081" y="11517"/>
                    <a:pt x="17975" y="10787"/>
                    <a:pt x="17837" y="10090"/>
                  </a:cubicBezTo>
                  <a:cubicBezTo>
                    <a:pt x="17440" y="8136"/>
                    <a:pt x="16710" y="6263"/>
                    <a:pt x="15689" y="4553"/>
                  </a:cubicBezTo>
                  <a:cubicBezTo>
                    <a:pt x="15224" y="3791"/>
                    <a:pt x="14500" y="2977"/>
                    <a:pt x="13656" y="2977"/>
                  </a:cubicBezTo>
                  <a:cubicBezTo>
                    <a:pt x="13557" y="2977"/>
                    <a:pt x="13456" y="2988"/>
                    <a:pt x="13354" y="3012"/>
                  </a:cubicBezTo>
                  <a:cubicBezTo>
                    <a:pt x="12657" y="3174"/>
                    <a:pt x="12227" y="3888"/>
                    <a:pt x="12040" y="4577"/>
                  </a:cubicBezTo>
                  <a:cubicBezTo>
                    <a:pt x="11846" y="5258"/>
                    <a:pt x="11805" y="5996"/>
                    <a:pt x="11481" y="6636"/>
                  </a:cubicBezTo>
                  <a:cubicBezTo>
                    <a:pt x="11249" y="7080"/>
                    <a:pt x="10773" y="7467"/>
                    <a:pt x="10303" y="7467"/>
                  </a:cubicBezTo>
                  <a:cubicBezTo>
                    <a:pt x="10180" y="7467"/>
                    <a:pt x="10058" y="7441"/>
                    <a:pt x="9940" y="7382"/>
                  </a:cubicBezTo>
                  <a:cubicBezTo>
                    <a:pt x="9624" y="7228"/>
                    <a:pt x="9454" y="6888"/>
                    <a:pt x="9292" y="6571"/>
                  </a:cubicBezTo>
                  <a:cubicBezTo>
                    <a:pt x="8416" y="4820"/>
                    <a:pt x="7297" y="3207"/>
                    <a:pt x="5960" y="1780"/>
                  </a:cubicBezTo>
                  <a:cubicBezTo>
                    <a:pt x="5116" y="883"/>
                    <a:pt x="4030" y="0"/>
                    <a:pt x="28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1"/>
            <p:cNvSpPr/>
            <p:nvPr/>
          </p:nvSpPr>
          <p:spPr>
            <a:xfrm flipH="1">
              <a:off x="5021620" y="2746008"/>
              <a:ext cx="1588632" cy="2162520"/>
            </a:xfrm>
            <a:custGeom>
              <a:avLst/>
              <a:gdLst/>
              <a:ahLst/>
              <a:cxnLst/>
              <a:rect l="l" t="t" r="r" b="b"/>
              <a:pathLst>
                <a:path w="24803" h="33763" extrusionOk="0">
                  <a:moveTo>
                    <a:pt x="21595" y="1"/>
                  </a:moveTo>
                  <a:cubicBezTo>
                    <a:pt x="21483" y="1"/>
                    <a:pt x="21370" y="7"/>
                    <a:pt x="21259" y="20"/>
                  </a:cubicBezTo>
                  <a:cubicBezTo>
                    <a:pt x="19962" y="166"/>
                    <a:pt x="18827" y="1025"/>
                    <a:pt x="18040" y="2071"/>
                  </a:cubicBezTo>
                  <a:cubicBezTo>
                    <a:pt x="17254" y="3117"/>
                    <a:pt x="16743" y="4349"/>
                    <a:pt x="16216" y="5557"/>
                  </a:cubicBezTo>
                  <a:cubicBezTo>
                    <a:pt x="15689" y="6765"/>
                    <a:pt x="15121" y="7981"/>
                    <a:pt x="14230" y="8954"/>
                  </a:cubicBezTo>
                  <a:cubicBezTo>
                    <a:pt x="14011" y="9201"/>
                    <a:pt x="13713" y="9442"/>
                    <a:pt x="13399" y="9442"/>
                  </a:cubicBezTo>
                  <a:cubicBezTo>
                    <a:pt x="13352" y="9442"/>
                    <a:pt x="13304" y="9436"/>
                    <a:pt x="13257" y="9425"/>
                  </a:cubicBezTo>
                  <a:cubicBezTo>
                    <a:pt x="12900" y="9344"/>
                    <a:pt x="12697" y="8938"/>
                    <a:pt x="12649" y="8557"/>
                  </a:cubicBezTo>
                  <a:cubicBezTo>
                    <a:pt x="12608" y="8184"/>
                    <a:pt x="12665" y="7795"/>
                    <a:pt x="12559" y="7430"/>
                  </a:cubicBezTo>
                  <a:cubicBezTo>
                    <a:pt x="12380" y="6737"/>
                    <a:pt x="11652" y="6319"/>
                    <a:pt x="10938" y="6319"/>
                  </a:cubicBezTo>
                  <a:cubicBezTo>
                    <a:pt x="10750" y="6319"/>
                    <a:pt x="10563" y="6348"/>
                    <a:pt x="10387" y="6409"/>
                  </a:cubicBezTo>
                  <a:cubicBezTo>
                    <a:pt x="9535" y="6700"/>
                    <a:pt x="8960" y="7536"/>
                    <a:pt x="8724" y="8411"/>
                  </a:cubicBezTo>
                  <a:cubicBezTo>
                    <a:pt x="8489" y="9287"/>
                    <a:pt x="8546" y="10211"/>
                    <a:pt x="8603" y="11119"/>
                  </a:cubicBezTo>
                  <a:lnTo>
                    <a:pt x="8919" y="16187"/>
                  </a:lnTo>
                  <a:cubicBezTo>
                    <a:pt x="8976" y="17095"/>
                    <a:pt x="8951" y="18189"/>
                    <a:pt x="8189" y="18668"/>
                  </a:cubicBezTo>
                  <a:cubicBezTo>
                    <a:pt x="7955" y="18813"/>
                    <a:pt x="7691" y="18873"/>
                    <a:pt x="7419" y="18873"/>
                  </a:cubicBezTo>
                  <a:cubicBezTo>
                    <a:pt x="7042" y="18873"/>
                    <a:pt x="6649" y="18758"/>
                    <a:pt x="6300" y="18603"/>
                  </a:cubicBezTo>
                  <a:cubicBezTo>
                    <a:pt x="5384" y="18189"/>
                    <a:pt x="4598" y="17516"/>
                    <a:pt x="4046" y="16681"/>
                  </a:cubicBezTo>
                  <a:cubicBezTo>
                    <a:pt x="3633" y="16049"/>
                    <a:pt x="3292" y="15278"/>
                    <a:pt x="2595" y="14995"/>
                  </a:cubicBezTo>
                  <a:cubicBezTo>
                    <a:pt x="2434" y="14931"/>
                    <a:pt x="2268" y="14901"/>
                    <a:pt x="2102" y="14901"/>
                  </a:cubicBezTo>
                  <a:cubicBezTo>
                    <a:pt x="1402" y="14901"/>
                    <a:pt x="697" y="15421"/>
                    <a:pt x="390" y="16089"/>
                  </a:cubicBezTo>
                  <a:cubicBezTo>
                    <a:pt x="0" y="16916"/>
                    <a:pt x="155" y="17873"/>
                    <a:pt x="171" y="18781"/>
                  </a:cubicBezTo>
                  <a:cubicBezTo>
                    <a:pt x="300" y="24262"/>
                    <a:pt x="1703" y="30278"/>
                    <a:pt x="6584" y="33286"/>
                  </a:cubicBezTo>
                  <a:cubicBezTo>
                    <a:pt x="7662" y="33613"/>
                    <a:pt x="8703" y="33763"/>
                    <a:pt x="9730" y="33763"/>
                  </a:cubicBezTo>
                  <a:cubicBezTo>
                    <a:pt x="11500" y="33763"/>
                    <a:pt x="13225" y="33319"/>
                    <a:pt x="15016" y="32580"/>
                  </a:cubicBezTo>
                  <a:cubicBezTo>
                    <a:pt x="17854" y="31413"/>
                    <a:pt x="20302" y="29386"/>
                    <a:pt x="22167" y="26921"/>
                  </a:cubicBezTo>
                  <a:cubicBezTo>
                    <a:pt x="22710" y="26224"/>
                    <a:pt x="23197" y="25462"/>
                    <a:pt x="23416" y="24602"/>
                  </a:cubicBezTo>
                  <a:cubicBezTo>
                    <a:pt x="23635" y="23743"/>
                    <a:pt x="23537" y="22762"/>
                    <a:pt x="22970" y="22081"/>
                  </a:cubicBezTo>
                  <a:cubicBezTo>
                    <a:pt x="22473" y="21485"/>
                    <a:pt x="21721" y="21237"/>
                    <a:pt x="20939" y="21237"/>
                  </a:cubicBezTo>
                  <a:cubicBezTo>
                    <a:pt x="20370" y="21237"/>
                    <a:pt x="19785" y="21369"/>
                    <a:pt x="19273" y="21594"/>
                  </a:cubicBezTo>
                  <a:cubicBezTo>
                    <a:pt x="18624" y="21886"/>
                    <a:pt x="18016" y="22300"/>
                    <a:pt x="17327" y="22470"/>
                  </a:cubicBezTo>
                  <a:cubicBezTo>
                    <a:pt x="17155" y="22512"/>
                    <a:pt x="16974" y="22535"/>
                    <a:pt x="16793" y="22535"/>
                  </a:cubicBezTo>
                  <a:cubicBezTo>
                    <a:pt x="16245" y="22535"/>
                    <a:pt x="15698" y="22331"/>
                    <a:pt x="15430" y="21862"/>
                  </a:cubicBezTo>
                  <a:cubicBezTo>
                    <a:pt x="15065" y="21246"/>
                    <a:pt x="15340" y="20411"/>
                    <a:pt x="15859" y="19908"/>
                  </a:cubicBezTo>
                  <a:cubicBezTo>
                    <a:pt x="16370" y="19405"/>
                    <a:pt x="17059" y="19154"/>
                    <a:pt x="17708" y="18870"/>
                  </a:cubicBezTo>
                  <a:cubicBezTo>
                    <a:pt x="19540" y="18084"/>
                    <a:pt x="21218" y="16981"/>
                    <a:pt x="22678" y="15619"/>
                  </a:cubicBezTo>
                  <a:cubicBezTo>
                    <a:pt x="23408" y="14938"/>
                    <a:pt x="24121" y="13924"/>
                    <a:pt x="23699" y="13016"/>
                  </a:cubicBezTo>
                  <a:cubicBezTo>
                    <a:pt x="23391" y="12360"/>
                    <a:pt x="22605" y="12092"/>
                    <a:pt x="21900" y="12052"/>
                  </a:cubicBezTo>
                  <a:cubicBezTo>
                    <a:pt x="21759" y="12044"/>
                    <a:pt x="21617" y="12041"/>
                    <a:pt x="21476" y="12041"/>
                  </a:cubicBezTo>
                  <a:cubicBezTo>
                    <a:pt x="21281" y="12041"/>
                    <a:pt x="21085" y="12046"/>
                    <a:pt x="20890" y="12046"/>
                  </a:cubicBezTo>
                  <a:cubicBezTo>
                    <a:pt x="20510" y="12046"/>
                    <a:pt x="20133" y="12029"/>
                    <a:pt x="19767" y="11930"/>
                  </a:cubicBezTo>
                  <a:cubicBezTo>
                    <a:pt x="19159" y="11768"/>
                    <a:pt x="18551" y="11200"/>
                    <a:pt x="18721" y="10584"/>
                  </a:cubicBezTo>
                  <a:cubicBezTo>
                    <a:pt x="18810" y="10244"/>
                    <a:pt x="19102" y="10000"/>
                    <a:pt x="19378" y="9781"/>
                  </a:cubicBezTo>
                  <a:cubicBezTo>
                    <a:pt x="20910" y="8565"/>
                    <a:pt x="22248" y="7130"/>
                    <a:pt x="23367" y="5525"/>
                  </a:cubicBezTo>
                  <a:cubicBezTo>
                    <a:pt x="24121" y="4447"/>
                    <a:pt x="24802" y="3101"/>
                    <a:pt x="24397" y="1844"/>
                  </a:cubicBezTo>
                  <a:cubicBezTo>
                    <a:pt x="24026" y="696"/>
                    <a:pt x="22789" y="1"/>
                    <a:pt x="215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1"/>
            <p:cNvSpPr/>
            <p:nvPr/>
          </p:nvSpPr>
          <p:spPr>
            <a:xfrm flipH="1">
              <a:off x="5194555" y="3686646"/>
              <a:ext cx="162111" cy="425356"/>
            </a:xfrm>
            <a:custGeom>
              <a:avLst/>
              <a:gdLst/>
              <a:ahLst/>
              <a:cxnLst/>
              <a:rect l="l" t="t" r="r" b="b"/>
              <a:pathLst>
                <a:path w="2531" h="6641" extrusionOk="0">
                  <a:moveTo>
                    <a:pt x="1" y="1"/>
                  </a:moveTo>
                  <a:lnTo>
                    <a:pt x="1" y="1"/>
                  </a:lnTo>
                  <a:cubicBezTo>
                    <a:pt x="17" y="90"/>
                    <a:pt x="57" y="179"/>
                    <a:pt x="98" y="260"/>
                  </a:cubicBezTo>
                  <a:cubicBezTo>
                    <a:pt x="171" y="430"/>
                    <a:pt x="268" y="665"/>
                    <a:pt x="390" y="965"/>
                  </a:cubicBezTo>
                  <a:cubicBezTo>
                    <a:pt x="633" y="1557"/>
                    <a:pt x="941" y="2392"/>
                    <a:pt x="1265" y="3317"/>
                  </a:cubicBezTo>
                  <a:cubicBezTo>
                    <a:pt x="1590" y="4241"/>
                    <a:pt x="1882" y="5076"/>
                    <a:pt x="2117" y="5676"/>
                  </a:cubicBezTo>
                  <a:cubicBezTo>
                    <a:pt x="2238" y="5984"/>
                    <a:pt x="2336" y="6219"/>
                    <a:pt x="2409" y="6390"/>
                  </a:cubicBezTo>
                  <a:cubicBezTo>
                    <a:pt x="2441" y="6471"/>
                    <a:pt x="2482" y="6560"/>
                    <a:pt x="2530" y="6641"/>
                  </a:cubicBezTo>
                  <a:cubicBezTo>
                    <a:pt x="2514" y="6544"/>
                    <a:pt x="2490" y="6454"/>
                    <a:pt x="2457" y="6365"/>
                  </a:cubicBezTo>
                  <a:cubicBezTo>
                    <a:pt x="2384" y="6171"/>
                    <a:pt x="2303" y="5935"/>
                    <a:pt x="2198" y="5644"/>
                  </a:cubicBezTo>
                  <a:cubicBezTo>
                    <a:pt x="1987" y="5019"/>
                    <a:pt x="1703" y="4200"/>
                    <a:pt x="1379" y="3276"/>
                  </a:cubicBezTo>
                  <a:cubicBezTo>
                    <a:pt x="1047" y="2352"/>
                    <a:pt x="730" y="1517"/>
                    <a:pt x="463" y="933"/>
                  </a:cubicBezTo>
                  <a:cubicBezTo>
                    <a:pt x="333" y="633"/>
                    <a:pt x="220" y="406"/>
                    <a:pt x="138" y="244"/>
                  </a:cubicBezTo>
                  <a:cubicBezTo>
                    <a:pt x="98" y="155"/>
                    <a:pt x="49" y="74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1"/>
            <p:cNvSpPr/>
            <p:nvPr/>
          </p:nvSpPr>
          <p:spPr>
            <a:xfrm flipH="1">
              <a:off x="5282303" y="4140505"/>
              <a:ext cx="412930" cy="593615"/>
            </a:xfrm>
            <a:custGeom>
              <a:avLst/>
              <a:gdLst/>
              <a:ahLst/>
              <a:cxnLst/>
              <a:rect l="l" t="t" r="r" b="b"/>
              <a:pathLst>
                <a:path w="6447" h="926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3"/>
                    <a:pt x="33" y="74"/>
                    <a:pt x="57" y="106"/>
                  </a:cubicBezTo>
                  <a:lnTo>
                    <a:pt x="244" y="374"/>
                  </a:lnTo>
                  <a:lnTo>
                    <a:pt x="941" y="1363"/>
                  </a:lnTo>
                  <a:cubicBezTo>
                    <a:pt x="1517" y="2198"/>
                    <a:pt x="2311" y="3374"/>
                    <a:pt x="3170" y="4671"/>
                  </a:cubicBezTo>
                  <a:cubicBezTo>
                    <a:pt x="4030" y="5968"/>
                    <a:pt x="4824" y="7136"/>
                    <a:pt x="5433" y="7963"/>
                  </a:cubicBezTo>
                  <a:cubicBezTo>
                    <a:pt x="5733" y="8368"/>
                    <a:pt x="5984" y="8700"/>
                    <a:pt x="6162" y="8927"/>
                  </a:cubicBezTo>
                  <a:lnTo>
                    <a:pt x="6365" y="9187"/>
                  </a:lnTo>
                  <a:cubicBezTo>
                    <a:pt x="6414" y="9244"/>
                    <a:pt x="6446" y="9268"/>
                    <a:pt x="6446" y="9268"/>
                  </a:cubicBezTo>
                  <a:cubicBezTo>
                    <a:pt x="6430" y="9227"/>
                    <a:pt x="6405" y="9195"/>
                    <a:pt x="6381" y="9171"/>
                  </a:cubicBezTo>
                  <a:lnTo>
                    <a:pt x="6195" y="8895"/>
                  </a:lnTo>
                  <a:lnTo>
                    <a:pt x="5497" y="7906"/>
                  </a:lnTo>
                  <a:cubicBezTo>
                    <a:pt x="4914" y="7071"/>
                    <a:pt x="4135" y="5903"/>
                    <a:pt x="3268" y="4598"/>
                  </a:cubicBezTo>
                  <a:cubicBezTo>
                    <a:pt x="2408" y="3301"/>
                    <a:pt x="1614" y="2133"/>
                    <a:pt x="1006" y="1314"/>
                  </a:cubicBezTo>
                  <a:cubicBezTo>
                    <a:pt x="706" y="901"/>
                    <a:pt x="454" y="568"/>
                    <a:pt x="276" y="341"/>
                  </a:cubicBezTo>
                  <a:lnTo>
                    <a:pt x="73" y="82"/>
                  </a:lnTo>
                  <a:cubicBezTo>
                    <a:pt x="49" y="58"/>
                    <a:pt x="25" y="25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1"/>
            <p:cNvSpPr/>
            <p:nvPr/>
          </p:nvSpPr>
          <p:spPr>
            <a:xfrm flipH="1">
              <a:off x="5615793" y="1499311"/>
              <a:ext cx="489237" cy="563173"/>
            </a:xfrm>
            <a:custGeom>
              <a:avLst/>
              <a:gdLst/>
              <a:ahLst/>
              <a:cxnLst/>
              <a:rect l="l" t="t" r="r" b="b"/>
              <a:pathLst>
                <a:path w="12526" h="14419" extrusionOk="0">
                  <a:moveTo>
                    <a:pt x="6799" y="3169"/>
                  </a:moveTo>
                  <a:cubicBezTo>
                    <a:pt x="8088" y="3169"/>
                    <a:pt x="9324" y="4170"/>
                    <a:pt x="9324" y="5684"/>
                  </a:cubicBezTo>
                  <a:cubicBezTo>
                    <a:pt x="9324" y="7071"/>
                    <a:pt x="8205" y="8190"/>
                    <a:pt x="6819" y="8190"/>
                  </a:cubicBezTo>
                  <a:cubicBezTo>
                    <a:pt x="4581" y="8190"/>
                    <a:pt x="3462" y="5490"/>
                    <a:pt x="5043" y="3909"/>
                  </a:cubicBezTo>
                  <a:cubicBezTo>
                    <a:pt x="5555" y="3398"/>
                    <a:pt x="6183" y="3169"/>
                    <a:pt x="6799" y="3169"/>
                  </a:cubicBezTo>
                  <a:close/>
                  <a:moveTo>
                    <a:pt x="6834" y="0"/>
                  </a:moveTo>
                  <a:cubicBezTo>
                    <a:pt x="6339" y="0"/>
                    <a:pt x="5834" y="65"/>
                    <a:pt x="5327" y="204"/>
                  </a:cubicBezTo>
                  <a:cubicBezTo>
                    <a:pt x="1695" y="1185"/>
                    <a:pt x="0" y="5352"/>
                    <a:pt x="1906" y="8587"/>
                  </a:cubicBezTo>
                  <a:lnTo>
                    <a:pt x="1922" y="8611"/>
                  </a:lnTo>
                  <a:cubicBezTo>
                    <a:pt x="2141" y="8984"/>
                    <a:pt x="2416" y="9244"/>
                    <a:pt x="2692" y="9633"/>
                  </a:cubicBezTo>
                  <a:lnTo>
                    <a:pt x="6000" y="14011"/>
                  </a:lnTo>
                  <a:cubicBezTo>
                    <a:pt x="6207" y="14283"/>
                    <a:pt x="6513" y="14419"/>
                    <a:pt x="6819" y="14419"/>
                  </a:cubicBezTo>
                  <a:cubicBezTo>
                    <a:pt x="7125" y="14419"/>
                    <a:pt x="7431" y="14283"/>
                    <a:pt x="7638" y="14011"/>
                  </a:cubicBezTo>
                  <a:lnTo>
                    <a:pt x="10897" y="9706"/>
                  </a:lnTo>
                  <a:cubicBezTo>
                    <a:pt x="10897" y="9706"/>
                    <a:pt x="11505" y="8976"/>
                    <a:pt x="11724" y="8603"/>
                  </a:cubicBezTo>
                  <a:lnTo>
                    <a:pt x="11732" y="8587"/>
                  </a:lnTo>
                  <a:cubicBezTo>
                    <a:pt x="12251" y="7720"/>
                    <a:pt x="12519" y="6722"/>
                    <a:pt x="12519" y="5709"/>
                  </a:cubicBezTo>
                  <a:cubicBezTo>
                    <a:pt x="12526" y="2479"/>
                    <a:pt x="9880" y="0"/>
                    <a:pt x="6834" y="0"/>
                  </a:cubicBezTo>
                  <a:close/>
                </a:path>
              </a:pathLst>
            </a:custGeom>
            <a:solidFill>
              <a:srgbClr val="F5F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1"/>
            <p:cNvSpPr/>
            <p:nvPr/>
          </p:nvSpPr>
          <p:spPr>
            <a:xfrm flipH="1">
              <a:off x="5336874" y="1933342"/>
              <a:ext cx="432658" cy="498757"/>
            </a:xfrm>
            <a:custGeom>
              <a:avLst/>
              <a:gdLst/>
              <a:ahLst/>
              <a:cxnLst/>
              <a:rect l="l" t="t" r="r" b="b"/>
              <a:pathLst>
                <a:path w="6755" h="7787" extrusionOk="0">
                  <a:moveTo>
                    <a:pt x="3665" y="1720"/>
                  </a:moveTo>
                  <a:cubicBezTo>
                    <a:pt x="4360" y="1720"/>
                    <a:pt x="5028" y="2259"/>
                    <a:pt x="5028" y="3076"/>
                  </a:cubicBezTo>
                  <a:cubicBezTo>
                    <a:pt x="5028" y="3822"/>
                    <a:pt x="4420" y="4430"/>
                    <a:pt x="3674" y="4430"/>
                  </a:cubicBezTo>
                  <a:cubicBezTo>
                    <a:pt x="2474" y="4422"/>
                    <a:pt x="1866" y="2970"/>
                    <a:pt x="2717" y="2119"/>
                  </a:cubicBezTo>
                  <a:cubicBezTo>
                    <a:pt x="2993" y="1843"/>
                    <a:pt x="3332" y="1720"/>
                    <a:pt x="3665" y="1720"/>
                  </a:cubicBezTo>
                  <a:close/>
                  <a:moveTo>
                    <a:pt x="3676" y="1"/>
                  </a:moveTo>
                  <a:cubicBezTo>
                    <a:pt x="3412" y="1"/>
                    <a:pt x="3142" y="35"/>
                    <a:pt x="2871" y="108"/>
                  </a:cubicBezTo>
                  <a:cubicBezTo>
                    <a:pt x="909" y="643"/>
                    <a:pt x="1" y="2897"/>
                    <a:pt x="1031" y="4640"/>
                  </a:cubicBezTo>
                  <a:lnTo>
                    <a:pt x="1039" y="4649"/>
                  </a:lnTo>
                  <a:cubicBezTo>
                    <a:pt x="1160" y="4851"/>
                    <a:pt x="1306" y="4989"/>
                    <a:pt x="1452" y="5200"/>
                  </a:cubicBezTo>
                  <a:lnTo>
                    <a:pt x="3236" y="7567"/>
                  </a:lnTo>
                  <a:cubicBezTo>
                    <a:pt x="3349" y="7713"/>
                    <a:pt x="3516" y="7786"/>
                    <a:pt x="3682" y="7786"/>
                  </a:cubicBezTo>
                  <a:cubicBezTo>
                    <a:pt x="3848" y="7786"/>
                    <a:pt x="4014" y="7713"/>
                    <a:pt x="4128" y="7567"/>
                  </a:cubicBezTo>
                  <a:lnTo>
                    <a:pt x="5879" y="5240"/>
                  </a:lnTo>
                  <a:cubicBezTo>
                    <a:pt x="6041" y="5054"/>
                    <a:pt x="6187" y="4851"/>
                    <a:pt x="6325" y="4649"/>
                  </a:cubicBezTo>
                  <a:lnTo>
                    <a:pt x="6333" y="4640"/>
                  </a:lnTo>
                  <a:cubicBezTo>
                    <a:pt x="6609" y="4170"/>
                    <a:pt x="6755" y="3635"/>
                    <a:pt x="6747" y="3092"/>
                  </a:cubicBezTo>
                  <a:cubicBezTo>
                    <a:pt x="6754" y="1339"/>
                    <a:pt x="5322" y="1"/>
                    <a:pt x="367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1"/>
            <p:cNvSpPr/>
            <p:nvPr/>
          </p:nvSpPr>
          <p:spPr>
            <a:xfrm flipH="1">
              <a:off x="6550493" y="1668110"/>
              <a:ext cx="573376" cy="1071941"/>
            </a:xfrm>
            <a:custGeom>
              <a:avLst/>
              <a:gdLst/>
              <a:ahLst/>
              <a:cxnLst/>
              <a:rect l="l" t="t" r="r" b="b"/>
              <a:pathLst>
                <a:path w="8952" h="16736" extrusionOk="0">
                  <a:moveTo>
                    <a:pt x="4168" y="1"/>
                  </a:moveTo>
                  <a:cubicBezTo>
                    <a:pt x="1793" y="139"/>
                    <a:pt x="1" y="2206"/>
                    <a:pt x="204" y="4574"/>
                  </a:cubicBezTo>
                  <a:lnTo>
                    <a:pt x="877" y="14003"/>
                  </a:lnTo>
                  <a:cubicBezTo>
                    <a:pt x="982" y="15535"/>
                    <a:pt x="2263" y="16735"/>
                    <a:pt x="3803" y="16735"/>
                  </a:cubicBezTo>
                  <a:cubicBezTo>
                    <a:pt x="5498" y="16735"/>
                    <a:pt x="6844" y="15300"/>
                    <a:pt x="6738" y="13606"/>
                  </a:cubicBezTo>
                  <a:cubicBezTo>
                    <a:pt x="6674" y="12706"/>
                    <a:pt x="6625" y="11968"/>
                    <a:pt x="6625" y="11968"/>
                  </a:cubicBezTo>
                  <a:cubicBezTo>
                    <a:pt x="6625" y="11968"/>
                    <a:pt x="8903" y="11619"/>
                    <a:pt x="8936" y="9333"/>
                  </a:cubicBezTo>
                  <a:cubicBezTo>
                    <a:pt x="8952" y="8019"/>
                    <a:pt x="8725" y="5028"/>
                    <a:pt x="8530" y="2733"/>
                  </a:cubicBezTo>
                  <a:cubicBezTo>
                    <a:pt x="8392" y="1193"/>
                    <a:pt x="7095" y="1"/>
                    <a:pt x="5547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1"/>
            <p:cNvSpPr/>
            <p:nvPr/>
          </p:nvSpPr>
          <p:spPr>
            <a:xfrm flipH="1">
              <a:off x="6698961" y="2378553"/>
              <a:ext cx="191189" cy="93065"/>
            </a:xfrm>
            <a:custGeom>
              <a:avLst/>
              <a:gdLst/>
              <a:ahLst/>
              <a:cxnLst/>
              <a:rect l="l" t="t" r="r" b="b"/>
              <a:pathLst>
                <a:path w="2985" h="1453" extrusionOk="0">
                  <a:moveTo>
                    <a:pt x="0" y="0"/>
                  </a:moveTo>
                  <a:cubicBezTo>
                    <a:pt x="0" y="0"/>
                    <a:pt x="626" y="1453"/>
                    <a:pt x="2602" y="1453"/>
                  </a:cubicBezTo>
                  <a:cubicBezTo>
                    <a:pt x="2724" y="1453"/>
                    <a:pt x="2851" y="1447"/>
                    <a:pt x="2984" y="1435"/>
                  </a:cubicBezTo>
                  <a:lnTo>
                    <a:pt x="2976" y="843"/>
                  </a:lnTo>
                  <a:cubicBezTo>
                    <a:pt x="2976" y="843"/>
                    <a:pt x="2917" y="848"/>
                    <a:pt x="2811" y="848"/>
                  </a:cubicBezTo>
                  <a:cubicBezTo>
                    <a:pt x="2391" y="848"/>
                    <a:pt x="1224" y="771"/>
                    <a:pt x="0" y="0"/>
                  </a:cubicBezTo>
                  <a:close/>
                </a:path>
              </a:pathLst>
            </a:custGeom>
            <a:solidFill>
              <a:srgbClr val="E2A6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1"/>
            <p:cNvSpPr/>
            <p:nvPr/>
          </p:nvSpPr>
          <p:spPr>
            <a:xfrm flipH="1">
              <a:off x="7055720" y="2066053"/>
              <a:ext cx="104850" cy="152631"/>
            </a:xfrm>
            <a:custGeom>
              <a:avLst/>
              <a:gdLst/>
              <a:ahLst/>
              <a:cxnLst/>
              <a:rect l="l" t="t" r="r" b="b"/>
              <a:pathLst>
                <a:path w="1637" h="2383" extrusionOk="0">
                  <a:moveTo>
                    <a:pt x="1051" y="0"/>
                  </a:moveTo>
                  <a:cubicBezTo>
                    <a:pt x="597" y="0"/>
                    <a:pt x="0" y="188"/>
                    <a:pt x="31" y="1174"/>
                  </a:cubicBezTo>
                  <a:cubicBezTo>
                    <a:pt x="57" y="2187"/>
                    <a:pt x="728" y="2383"/>
                    <a:pt x="1194" y="2383"/>
                  </a:cubicBezTo>
                  <a:cubicBezTo>
                    <a:pt x="1445" y="2383"/>
                    <a:pt x="1636" y="2326"/>
                    <a:pt x="1636" y="2309"/>
                  </a:cubicBezTo>
                  <a:cubicBezTo>
                    <a:pt x="1636" y="2268"/>
                    <a:pt x="1547" y="71"/>
                    <a:pt x="1547" y="71"/>
                  </a:cubicBezTo>
                  <a:cubicBezTo>
                    <a:pt x="1535" y="65"/>
                    <a:pt x="1317" y="0"/>
                    <a:pt x="1051" y="0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1"/>
            <p:cNvSpPr/>
            <p:nvPr/>
          </p:nvSpPr>
          <p:spPr>
            <a:xfrm flipH="1">
              <a:off x="6657457" y="1647743"/>
              <a:ext cx="489214" cy="513361"/>
            </a:xfrm>
            <a:custGeom>
              <a:avLst/>
              <a:gdLst/>
              <a:ahLst/>
              <a:cxnLst/>
              <a:rect l="l" t="t" r="r" b="b"/>
              <a:pathLst>
                <a:path w="7638" h="8015" extrusionOk="0">
                  <a:moveTo>
                    <a:pt x="4657" y="0"/>
                  </a:moveTo>
                  <a:cubicBezTo>
                    <a:pt x="4263" y="0"/>
                    <a:pt x="3877" y="45"/>
                    <a:pt x="3527" y="132"/>
                  </a:cubicBezTo>
                  <a:cubicBezTo>
                    <a:pt x="2270" y="457"/>
                    <a:pt x="1087" y="1348"/>
                    <a:pt x="543" y="2524"/>
                  </a:cubicBezTo>
                  <a:cubicBezTo>
                    <a:pt x="0" y="3708"/>
                    <a:pt x="162" y="5354"/>
                    <a:pt x="462" y="6554"/>
                  </a:cubicBezTo>
                  <a:cubicBezTo>
                    <a:pt x="489" y="6547"/>
                    <a:pt x="517" y="6545"/>
                    <a:pt x="547" y="6545"/>
                  </a:cubicBezTo>
                  <a:cubicBezTo>
                    <a:pt x="790" y="6545"/>
                    <a:pt x="1122" y="6740"/>
                    <a:pt x="1216" y="6935"/>
                  </a:cubicBezTo>
                  <a:cubicBezTo>
                    <a:pt x="1314" y="7162"/>
                    <a:pt x="1338" y="7413"/>
                    <a:pt x="1443" y="7632"/>
                  </a:cubicBezTo>
                  <a:cubicBezTo>
                    <a:pt x="1529" y="7833"/>
                    <a:pt x="1717" y="8015"/>
                    <a:pt x="1927" y="8015"/>
                  </a:cubicBezTo>
                  <a:cubicBezTo>
                    <a:pt x="1955" y="8015"/>
                    <a:pt x="1983" y="8011"/>
                    <a:pt x="2011" y="8005"/>
                  </a:cubicBezTo>
                  <a:cubicBezTo>
                    <a:pt x="2173" y="7948"/>
                    <a:pt x="2295" y="7818"/>
                    <a:pt x="2335" y="7648"/>
                  </a:cubicBezTo>
                  <a:cubicBezTo>
                    <a:pt x="2368" y="7478"/>
                    <a:pt x="2368" y="7308"/>
                    <a:pt x="2335" y="7137"/>
                  </a:cubicBezTo>
                  <a:cubicBezTo>
                    <a:pt x="2238" y="6416"/>
                    <a:pt x="2092" y="5686"/>
                    <a:pt x="2060" y="4956"/>
                  </a:cubicBezTo>
                  <a:cubicBezTo>
                    <a:pt x="2027" y="4227"/>
                    <a:pt x="2132" y="3465"/>
                    <a:pt x="2522" y="2832"/>
                  </a:cubicBezTo>
                  <a:cubicBezTo>
                    <a:pt x="2881" y="2243"/>
                    <a:pt x="3536" y="1806"/>
                    <a:pt x="4222" y="1806"/>
                  </a:cubicBezTo>
                  <a:cubicBezTo>
                    <a:pt x="4263" y="1806"/>
                    <a:pt x="4305" y="1807"/>
                    <a:pt x="4346" y="1811"/>
                  </a:cubicBezTo>
                  <a:cubicBezTo>
                    <a:pt x="4832" y="1851"/>
                    <a:pt x="5270" y="2102"/>
                    <a:pt x="5757" y="2167"/>
                  </a:cubicBezTo>
                  <a:cubicBezTo>
                    <a:pt x="5843" y="2179"/>
                    <a:pt x="5929" y="2185"/>
                    <a:pt x="6015" y="2185"/>
                  </a:cubicBezTo>
                  <a:cubicBezTo>
                    <a:pt x="6503" y="2185"/>
                    <a:pt x="6979" y="1992"/>
                    <a:pt x="7338" y="1640"/>
                  </a:cubicBezTo>
                  <a:cubicBezTo>
                    <a:pt x="7435" y="1567"/>
                    <a:pt x="7532" y="1494"/>
                    <a:pt x="7638" y="1430"/>
                  </a:cubicBezTo>
                  <a:cubicBezTo>
                    <a:pt x="7638" y="1389"/>
                    <a:pt x="7597" y="1065"/>
                    <a:pt x="7467" y="943"/>
                  </a:cubicBezTo>
                  <a:cubicBezTo>
                    <a:pt x="6776" y="304"/>
                    <a:pt x="5686" y="0"/>
                    <a:pt x="4657" y="0"/>
                  </a:cubicBezTo>
                  <a:close/>
                </a:path>
              </a:pathLst>
            </a:custGeom>
            <a:solidFill>
              <a:srgbClr val="2129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78" name="Google Shape;1678;p51"/>
            <p:cNvSpPr/>
            <p:nvPr/>
          </p:nvSpPr>
          <p:spPr>
            <a:xfrm flipH="1">
              <a:off x="6575921" y="1620457"/>
              <a:ext cx="573888" cy="408639"/>
            </a:xfrm>
            <a:custGeom>
              <a:avLst/>
              <a:gdLst/>
              <a:ahLst/>
              <a:cxnLst/>
              <a:rect l="l" t="t" r="r" b="b"/>
              <a:pathLst>
                <a:path w="8960" h="6380" extrusionOk="0">
                  <a:moveTo>
                    <a:pt x="4880" y="1"/>
                  </a:moveTo>
                  <a:cubicBezTo>
                    <a:pt x="3881" y="1"/>
                    <a:pt x="3117" y="291"/>
                    <a:pt x="3114" y="291"/>
                  </a:cubicBezTo>
                  <a:cubicBezTo>
                    <a:pt x="276" y="1166"/>
                    <a:pt x="1" y="3923"/>
                    <a:pt x="1" y="4393"/>
                  </a:cubicBezTo>
                  <a:cubicBezTo>
                    <a:pt x="1" y="5082"/>
                    <a:pt x="382" y="6380"/>
                    <a:pt x="382" y="6380"/>
                  </a:cubicBezTo>
                  <a:cubicBezTo>
                    <a:pt x="1868" y="3411"/>
                    <a:pt x="4468" y="2777"/>
                    <a:pt x="6417" y="2777"/>
                  </a:cubicBezTo>
                  <a:cubicBezTo>
                    <a:pt x="7869" y="2777"/>
                    <a:pt x="8960" y="3128"/>
                    <a:pt x="8960" y="3128"/>
                  </a:cubicBezTo>
                  <a:lnTo>
                    <a:pt x="8960" y="3128"/>
                  </a:lnTo>
                  <a:cubicBezTo>
                    <a:pt x="8060" y="546"/>
                    <a:pt x="6249" y="1"/>
                    <a:pt x="4880" y="1"/>
                  </a:cubicBez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1"/>
            <p:cNvSpPr/>
            <p:nvPr/>
          </p:nvSpPr>
          <p:spPr>
            <a:xfrm flipH="1">
              <a:off x="6590461" y="1760791"/>
              <a:ext cx="322556" cy="111191"/>
            </a:xfrm>
            <a:custGeom>
              <a:avLst/>
              <a:gdLst/>
              <a:ahLst/>
              <a:cxnLst/>
              <a:rect l="l" t="t" r="r" b="b"/>
              <a:pathLst>
                <a:path w="5036" h="1736" extrusionOk="0">
                  <a:moveTo>
                    <a:pt x="2474" y="1"/>
                  </a:moveTo>
                  <a:cubicBezTo>
                    <a:pt x="2309" y="1"/>
                    <a:pt x="2144" y="10"/>
                    <a:pt x="1979" y="29"/>
                  </a:cubicBezTo>
                  <a:cubicBezTo>
                    <a:pt x="1217" y="135"/>
                    <a:pt x="479" y="500"/>
                    <a:pt x="1" y="1108"/>
                  </a:cubicBezTo>
                  <a:lnTo>
                    <a:pt x="122" y="1067"/>
                  </a:lnTo>
                  <a:cubicBezTo>
                    <a:pt x="372" y="1473"/>
                    <a:pt x="796" y="1682"/>
                    <a:pt x="1224" y="1682"/>
                  </a:cubicBezTo>
                  <a:cubicBezTo>
                    <a:pt x="1574" y="1682"/>
                    <a:pt x="1927" y="1542"/>
                    <a:pt x="2190" y="1254"/>
                  </a:cubicBezTo>
                  <a:cubicBezTo>
                    <a:pt x="2321" y="1578"/>
                    <a:pt x="2611" y="1735"/>
                    <a:pt x="2900" y="1735"/>
                  </a:cubicBezTo>
                  <a:cubicBezTo>
                    <a:pt x="3218" y="1735"/>
                    <a:pt x="3535" y="1546"/>
                    <a:pt x="3641" y="1181"/>
                  </a:cubicBezTo>
                  <a:cubicBezTo>
                    <a:pt x="3819" y="1343"/>
                    <a:pt x="3998" y="1521"/>
                    <a:pt x="4225" y="1602"/>
                  </a:cubicBezTo>
                  <a:cubicBezTo>
                    <a:pt x="4301" y="1630"/>
                    <a:pt x="4384" y="1644"/>
                    <a:pt x="4466" y="1644"/>
                  </a:cubicBezTo>
                  <a:cubicBezTo>
                    <a:pt x="4628" y="1644"/>
                    <a:pt x="4787" y="1588"/>
                    <a:pt x="4890" y="1464"/>
                  </a:cubicBezTo>
                  <a:cubicBezTo>
                    <a:pt x="5036" y="1270"/>
                    <a:pt x="4995" y="978"/>
                    <a:pt x="4849" y="775"/>
                  </a:cubicBezTo>
                  <a:cubicBezTo>
                    <a:pt x="4687" y="589"/>
                    <a:pt x="4476" y="451"/>
                    <a:pt x="4241" y="370"/>
                  </a:cubicBezTo>
                  <a:cubicBezTo>
                    <a:pt x="3680" y="128"/>
                    <a:pt x="3080" y="1"/>
                    <a:pt x="2474" y="1"/>
                  </a:cubicBezTo>
                  <a:close/>
                </a:path>
              </a:pathLst>
            </a:custGeom>
            <a:solidFill>
              <a:srgbClr val="1D2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680" name="Google Shape;1680;p51"/>
            <p:cNvSpPr/>
            <p:nvPr/>
          </p:nvSpPr>
          <p:spPr>
            <a:xfrm flipH="1">
              <a:off x="6575921" y="1620457"/>
              <a:ext cx="574400" cy="408639"/>
            </a:xfrm>
            <a:custGeom>
              <a:avLst/>
              <a:gdLst/>
              <a:ahLst/>
              <a:cxnLst/>
              <a:rect l="l" t="t" r="r" b="b"/>
              <a:pathLst>
                <a:path w="8968" h="6380" extrusionOk="0">
                  <a:moveTo>
                    <a:pt x="4888" y="1"/>
                  </a:moveTo>
                  <a:cubicBezTo>
                    <a:pt x="3889" y="1"/>
                    <a:pt x="3125" y="291"/>
                    <a:pt x="3122" y="291"/>
                  </a:cubicBezTo>
                  <a:cubicBezTo>
                    <a:pt x="284" y="1166"/>
                    <a:pt x="0" y="3923"/>
                    <a:pt x="0" y="4393"/>
                  </a:cubicBezTo>
                  <a:cubicBezTo>
                    <a:pt x="0" y="5082"/>
                    <a:pt x="390" y="6380"/>
                    <a:pt x="390" y="6380"/>
                  </a:cubicBezTo>
                  <a:cubicBezTo>
                    <a:pt x="1941" y="3285"/>
                    <a:pt x="5074" y="2257"/>
                    <a:pt x="6878" y="2257"/>
                  </a:cubicBezTo>
                  <a:cubicBezTo>
                    <a:pt x="6941" y="2257"/>
                    <a:pt x="7003" y="2258"/>
                    <a:pt x="7062" y="2261"/>
                  </a:cubicBezTo>
                  <a:cubicBezTo>
                    <a:pt x="7784" y="2293"/>
                    <a:pt x="8465" y="2601"/>
                    <a:pt x="8968" y="3128"/>
                  </a:cubicBezTo>
                  <a:lnTo>
                    <a:pt x="8968" y="3128"/>
                  </a:lnTo>
                  <a:cubicBezTo>
                    <a:pt x="8068" y="546"/>
                    <a:pt x="6257" y="1"/>
                    <a:pt x="4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1"/>
            <p:cNvSpPr/>
            <p:nvPr/>
          </p:nvSpPr>
          <p:spPr>
            <a:xfrm flipH="1">
              <a:off x="6381209" y="1628399"/>
              <a:ext cx="728120" cy="361754"/>
            </a:xfrm>
            <a:custGeom>
              <a:avLst/>
              <a:gdLst/>
              <a:ahLst/>
              <a:cxnLst/>
              <a:rect l="l" t="t" r="r" b="b"/>
              <a:pathLst>
                <a:path w="11368" h="5648" extrusionOk="0">
                  <a:moveTo>
                    <a:pt x="9797" y="0"/>
                  </a:moveTo>
                  <a:cubicBezTo>
                    <a:pt x="9430" y="0"/>
                    <a:pt x="9065" y="85"/>
                    <a:pt x="8709" y="183"/>
                  </a:cubicBezTo>
                  <a:cubicBezTo>
                    <a:pt x="7136" y="605"/>
                    <a:pt x="4866" y="1448"/>
                    <a:pt x="3487" y="2307"/>
                  </a:cubicBezTo>
                  <a:cubicBezTo>
                    <a:pt x="2117" y="3167"/>
                    <a:pt x="893" y="4294"/>
                    <a:pt x="1" y="5648"/>
                  </a:cubicBezTo>
                  <a:cubicBezTo>
                    <a:pt x="1" y="5648"/>
                    <a:pt x="3865" y="2313"/>
                    <a:pt x="6284" y="2313"/>
                  </a:cubicBezTo>
                  <a:cubicBezTo>
                    <a:pt x="6387" y="2313"/>
                    <a:pt x="6487" y="2319"/>
                    <a:pt x="6584" y="2331"/>
                  </a:cubicBezTo>
                  <a:cubicBezTo>
                    <a:pt x="8336" y="2559"/>
                    <a:pt x="8328" y="3653"/>
                    <a:pt x="8328" y="3653"/>
                  </a:cubicBezTo>
                  <a:cubicBezTo>
                    <a:pt x="8328" y="3653"/>
                    <a:pt x="9333" y="3126"/>
                    <a:pt x="9828" y="2769"/>
                  </a:cubicBezTo>
                  <a:cubicBezTo>
                    <a:pt x="10314" y="2404"/>
                    <a:pt x="11368" y="1496"/>
                    <a:pt x="11214" y="905"/>
                  </a:cubicBezTo>
                  <a:cubicBezTo>
                    <a:pt x="11100" y="434"/>
                    <a:pt x="10630" y="110"/>
                    <a:pt x="10152" y="29"/>
                  </a:cubicBezTo>
                  <a:cubicBezTo>
                    <a:pt x="10034" y="9"/>
                    <a:pt x="9915" y="0"/>
                    <a:pt x="9797" y="0"/>
                  </a:cubicBez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1"/>
            <p:cNvSpPr/>
            <p:nvPr/>
          </p:nvSpPr>
          <p:spPr>
            <a:xfrm flipH="1">
              <a:off x="6060767" y="2501081"/>
              <a:ext cx="1947953" cy="2410137"/>
            </a:xfrm>
            <a:custGeom>
              <a:avLst/>
              <a:gdLst/>
              <a:ahLst/>
              <a:cxnLst/>
              <a:rect l="l" t="t" r="r" b="b"/>
              <a:pathLst>
                <a:path w="30413" h="37629" extrusionOk="0">
                  <a:moveTo>
                    <a:pt x="14619" y="1"/>
                  </a:moveTo>
                  <a:lnTo>
                    <a:pt x="11805" y="1817"/>
                  </a:lnTo>
                  <a:lnTo>
                    <a:pt x="5781" y="4598"/>
                  </a:lnTo>
                  <a:cubicBezTo>
                    <a:pt x="4816" y="5036"/>
                    <a:pt x="4054" y="5830"/>
                    <a:pt x="3649" y="6819"/>
                  </a:cubicBezTo>
                  <a:lnTo>
                    <a:pt x="0" y="15722"/>
                  </a:lnTo>
                  <a:lnTo>
                    <a:pt x="8278" y="18170"/>
                  </a:lnTo>
                  <a:lnTo>
                    <a:pt x="8546" y="26772"/>
                  </a:lnTo>
                  <a:lnTo>
                    <a:pt x="6981" y="37612"/>
                  </a:lnTo>
                  <a:lnTo>
                    <a:pt x="30412" y="37629"/>
                  </a:lnTo>
                  <a:lnTo>
                    <a:pt x="29577" y="13508"/>
                  </a:lnTo>
                  <a:lnTo>
                    <a:pt x="26123" y="1460"/>
                  </a:lnTo>
                  <a:lnTo>
                    <a:pt x="23432" y="868"/>
                  </a:lnTo>
                  <a:lnTo>
                    <a:pt x="22337" y="592"/>
                  </a:lnTo>
                  <a:lnTo>
                    <a:pt x="20545" y="479"/>
                  </a:lnTo>
                  <a:lnTo>
                    <a:pt x="20545" y="479"/>
                  </a:lnTo>
                  <a:cubicBezTo>
                    <a:pt x="20545" y="479"/>
                    <a:pt x="20732" y="1630"/>
                    <a:pt x="19362" y="3065"/>
                  </a:cubicBezTo>
                  <a:cubicBezTo>
                    <a:pt x="19071" y="3368"/>
                    <a:pt x="18651" y="3497"/>
                    <a:pt x="18224" y="3497"/>
                  </a:cubicBezTo>
                  <a:cubicBezTo>
                    <a:pt x="18067" y="3497"/>
                    <a:pt x="17909" y="3479"/>
                    <a:pt x="17756" y="3446"/>
                  </a:cubicBezTo>
                  <a:cubicBezTo>
                    <a:pt x="17391" y="3373"/>
                    <a:pt x="15267" y="2927"/>
                    <a:pt x="14870" y="1728"/>
                  </a:cubicBezTo>
                  <a:cubicBezTo>
                    <a:pt x="14732" y="1322"/>
                    <a:pt x="14708" y="406"/>
                    <a:pt x="14619" y="1"/>
                  </a:cubicBez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1"/>
            <p:cNvSpPr/>
            <p:nvPr/>
          </p:nvSpPr>
          <p:spPr>
            <a:xfrm flipH="1">
              <a:off x="6458582" y="3326749"/>
              <a:ext cx="157371" cy="91463"/>
            </a:xfrm>
            <a:custGeom>
              <a:avLst/>
              <a:gdLst/>
              <a:ahLst/>
              <a:cxnLst/>
              <a:rect l="l" t="t" r="r" b="b"/>
              <a:pathLst>
                <a:path w="2457" h="1428" extrusionOk="0">
                  <a:moveTo>
                    <a:pt x="2457" y="1"/>
                  </a:moveTo>
                  <a:cubicBezTo>
                    <a:pt x="2457" y="1"/>
                    <a:pt x="1030" y="98"/>
                    <a:pt x="973" y="98"/>
                  </a:cubicBezTo>
                  <a:lnTo>
                    <a:pt x="0" y="1428"/>
                  </a:lnTo>
                  <a:lnTo>
                    <a:pt x="1257" y="1428"/>
                  </a:lnTo>
                  <a:cubicBezTo>
                    <a:pt x="1865" y="1039"/>
                    <a:pt x="2457" y="1"/>
                    <a:pt x="2457" y="1"/>
                  </a:cubicBez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1"/>
            <p:cNvSpPr/>
            <p:nvPr/>
          </p:nvSpPr>
          <p:spPr>
            <a:xfrm flipH="1">
              <a:off x="5641688" y="2589918"/>
              <a:ext cx="705831" cy="866212"/>
            </a:xfrm>
            <a:custGeom>
              <a:avLst/>
              <a:gdLst/>
              <a:ahLst/>
              <a:cxnLst/>
              <a:rect l="l" t="t" r="r" b="b"/>
              <a:pathLst>
                <a:path w="11020" h="13524" extrusionOk="0">
                  <a:moveTo>
                    <a:pt x="1" y="0"/>
                  </a:moveTo>
                  <a:lnTo>
                    <a:pt x="3082" y="12835"/>
                  </a:lnTo>
                  <a:lnTo>
                    <a:pt x="6195" y="13524"/>
                  </a:lnTo>
                  <a:lnTo>
                    <a:pt x="11019" y="7013"/>
                  </a:lnTo>
                  <a:cubicBezTo>
                    <a:pt x="11019" y="7013"/>
                    <a:pt x="4249" y="1849"/>
                    <a:pt x="3568" y="1168"/>
                  </a:cubicBezTo>
                  <a:cubicBezTo>
                    <a:pt x="2895" y="495"/>
                    <a:pt x="123" y="186"/>
                    <a:pt x="1" y="0"/>
                  </a:cubicBez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1"/>
            <p:cNvSpPr/>
            <p:nvPr/>
          </p:nvSpPr>
          <p:spPr>
            <a:xfrm flipH="1">
              <a:off x="6164080" y="2667290"/>
              <a:ext cx="99790" cy="356246"/>
            </a:xfrm>
            <a:custGeom>
              <a:avLst/>
              <a:gdLst/>
              <a:ahLst/>
              <a:cxnLst/>
              <a:rect l="l" t="t" r="r" b="b"/>
              <a:pathLst>
                <a:path w="1558" h="5562" extrusionOk="0">
                  <a:moveTo>
                    <a:pt x="1557" y="0"/>
                  </a:moveTo>
                  <a:lnTo>
                    <a:pt x="1557" y="0"/>
                  </a:lnTo>
                  <a:cubicBezTo>
                    <a:pt x="1492" y="57"/>
                    <a:pt x="1444" y="114"/>
                    <a:pt x="1395" y="178"/>
                  </a:cubicBezTo>
                  <a:cubicBezTo>
                    <a:pt x="1338" y="243"/>
                    <a:pt x="1281" y="316"/>
                    <a:pt x="1225" y="389"/>
                  </a:cubicBezTo>
                  <a:cubicBezTo>
                    <a:pt x="1168" y="478"/>
                    <a:pt x="1095" y="576"/>
                    <a:pt x="1022" y="689"/>
                  </a:cubicBezTo>
                  <a:cubicBezTo>
                    <a:pt x="949" y="803"/>
                    <a:pt x="884" y="932"/>
                    <a:pt x="803" y="1070"/>
                  </a:cubicBezTo>
                  <a:cubicBezTo>
                    <a:pt x="722" y="1208"/>
                    <a:pt x="649" y="1362"/>
                    <a:pt x="576" y="1524"/>
                  </a:cubicBezTo>
                  <a:cubicBezTo>
                    <a:pt x="260" y="2230"/>
                    <a:pt x="65" y="2984"/>
                    <a:pt x="17" y="3762"/>
                  </a:cubicBezTo>
                  <a:cubicBezTo>
                    <a:pt x="8" y="3940"/>
                    <a:pt x="8" y="4111"/>
                    <a:pt x="8" y="4265"/>
                  </a:cubicBezTo>
                  <a:cubicBezTo>
                    <a:pt x="0" y="4427"/>
                    <a:pt x="17" y="4573"/>
                    <a:pt x="25" y="4703"/>
                  </a:cubicBezTo>
                  <a:cubicBezTo>
                    <a:pt x="33" y="4840"/>
                    <a:pt x="57" y="4962"/>
                    <a:pt x="65" y="5067"/>
                  </a:cubicBezTo>
                  <a:cubicBezTo>
                    <a:pt x="81" y="5157"/>
                    <a:pt x="98" y="5246"/>
                    <a:pt x="114" y="5335"/>
                  </a:cubicBezTo>
                  <a:cubicBezTo>
                    <a:pt x="130" y="5416"/>
                    <a:pt x="146" y="5489"/>
                    <a:pt x="171" y="5562"/>
                  </a:cubicBezTo>
                  <a:cubicBezTo>
                    <a:pt x="171" y="5489"/>
                    <a:pt x="154" y="5408"/>
                    <a:pt x="146" y="5335"/>
                  </a:cubicBezTo>
                  <a:cubicBezTo>
                    <a:pt x="130" y="5262"/>
                    <a:pt x="122" y="5173"/>
                    <a:pt x="106" y="5067"/>
                  </a:cubicBezTo>
                  <a:cubicBezTo>
                    <a:pt x="98" y="4954"/>
                    <a:pt x="90" y="4832"/>
                    <a:pt x="73" y="4703"/>
                  </a:cubicBezTo>
                  <a:cubicBezTo>
                    <a:pt x="65" y="4573"/>
                    <a:pt x="73" y="4427"/>
                    <a:pt x="65" y="4265"/>
                  </a:cubicBezTo>
                  <a:cubicBezTo>
                    <a:pt x="65" y="4111"/>
                    <a:pt x="73" y="3940"/>
                    <a:pt x="81" y="3770"/>
                  </a:cubicBezTo>
                  <a:cubicBezTo>
                    <a:pt x="114" y="3389"/>
                    <a:pt x="179" y="3008"/>
                    <a:pt x="268" y="2635"/>
                  </a:cubicBezTo>
                  <a:cubicBezTo>
                    <a:pt x="365" y="2262"/>
                    <a:pt x="487" y="1905"/>
                    <a:pt x="633" y="1549"/>
                  </a:cubicBezTo>
                  <a:cubicBezTo>
                    <a:pt x="706" y="1395"/>
                    <a:pt x="779" y="1241"/>
                    <a:pt x="852" y="1103"/>
                  </a:cubicBezTo>
                  <a:cubicBezTo>
                    <a:pt x="925" y="965"/>
                    <a:pt x="1006" y="843"/>
                    <a:pt x="1071" y="722"/>
                  </a:cubicBezTo>
                  <a:cubicBezTo>
                    <a:pt x="1135" y="600"/>
                    <a:pt x="1208" y="503"/>
                    <a:pt x="1265" y="414"/>
                  </a:cubicBezTo>
                  <a:cubicBezTo>
                    <a:pt x="1322" y="324"/>
                    <a:pt x="1379" y="251"/>
                    <a:pt x="1419" y="195"/>
                  </a:cubicBezTo>
                  <a:cubicBezTo>
                    <a:pt x="1468" y="130"/>
                    <a:pt x="1517" y="73"/>
                    <a:pt x="155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1"/>
            <p:cNvSpPr/>
            <p:nvPr/>
          </p:nvSpPr>
          <p:spPr>
            <a:xfrm flipH="1">
              <a:off x="6112712" y="3194358"/>
              <a:ext cx="74810" cy="171462"/>
            </a:xfrm>
            <a:custGeom>
              <a:avLst/>
              <a:gdLst/>
              <a:ahLst/>
              <a:cxnLst/>
              <a:rect l="l" t="t" r="r" b="b"/>
              <a:pathLst>
                <a:path w="1168" h="2677" extrusionOk="0">
                  <a:moveTo>
                    <a:pt x="17" y="0"/>
                  </a:moveTo>
                  <a:cubicBezTo>
                    <a:pt x="17" y="0"/>
                    <a:pt x="17" y="0"/>
                    <a:pt x="16" y="0"/>
                  </a:cubicBezTo>
                  <a:cubicBezTo>
                    <a:pt x="0" y="9"/>
                    <a:pt x="235" y="617"/>
                    <a:pt x="552" y="1354"/>
                  </a:cubicBezTo>
                  <a:cubicBezTo>
                    <a:pt x="858" y="2087"/>
                    <a:pt x="1124" y="2676"/>
                    <a:pt x="1143" y="2676"/>
                  </a:cubicBezTo>
                  <a:cubicBezTo>
                    <a:pt x="1143" y="2676"/>
                    <a:pt x="1143" y="2676"/>
                    <a:pt x="1143" y="2676"/>
                  </a:cubicBezTo>
                  <a:cubicBezTo>
                    <a:pt x="1168" y="2668"/>
                    <a:pt x="924" y="2068"/>
                    <a:pt x="616" y="1330"/>
                  </a:cubicBezTo>
                  <a:cubicBezTo>
                    <a:pt x="302" y="597"/>
                    <a:pt x="36" y="0"/>
                    <a:pt x="1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1"/>
            <p:cNvSpPr/>
            <p:nvPr/>
          </p:nvSpPr>
          <p:spPr>
            <a:xfrm flipH="1">
              <a:off x="7477937" y="2873403"/>
              <a:ext cx="196377" cy="190164"/>
            </a:xfrm>
            <a:custGeom>
              <a:avLst/>
              <a:gdLst/>
              <a:ahLst/>
              <a:cxnLst/>
              <a:rect l="l" t="t" r="r" b="b"/>
              <a:pathLst>
                <a:path w="3066" h="2969" extrusionOk="0">
                  <a:moveTo>
                    <a:pt x="9" y="1"/>
                  </a:moveTo>
                  <a:cubicBezTo>
                    <a:pt x="1" y="9"/>
                    <a:pt x="220" y="122"/>
                    <a:pt x="544" y="325"/>
                  </a:cubicBezTo>
                  <a:cubicBezTo>
                    <a:pt x="1403" y="876"/>
                    <a:pt x="2141" y="1590"/>
                    <a:pt x="2717" y="2433"/>
                  </a:cubicBezTo>
                  <a:cubicBezTo>
                    <a:pt x="2932" y="2759"/>
                    <a:pt x="3045" y="2969"/>
                    <a:pt x="3064" y="2969"/>
                  </a:cubicBezTo>
                  <a:cubicBezTo>
                    <a:pt x="3065" y="2969"/>
                    <a:pt x="3065" y="2968"/>
                    <a:pt x="3065" y="2968"/>
                  </a:cubicBezTo>
                  <a:cubicBezTo>
                    <a:pt x="3049" y="2912"/>
                    <a:pt x="3025" y="2863"/>
                    <a:pt x="2992" y="2814"/>
                  </a:cubicBezTo>
                  <a:cubicBezTo>
                    <a:pt x="2944" y="2717"/>
                    <a:pt x="2863" y="2579"/>
                    <a:pt x="2765" y="2409"/>
                  </a:cubicBezTo>
                  <a:cubicBezTo>
                    <a:pt x="2206" y="1541"/>
                    <a:pt x="1452" y="812"/>
                    <a:pt x="568" y="285"/>
                  </a:cubicBezTo>
                  <a:cubicBezTo>
                    <a:pt x="406" y="187"/>
                    <a:pt x="268" y="106"/>
                    <a:pt x="163" y="66"/>
                  </a:cubicBezTo>
                  <a:cubicBezTo>
                    <a:pt x="114" y="33"/>
                    <a:pt x="57" y="17"/>
                    <a:pt x="9" y="1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1"/>
            <p:cNvSpPr/>
            <p:nvPr/>
          </p:nvSpPr>
          <p:spPr>
            <a:xfrm flipH="1">
              <a:off x="6218650" y="3302346"/>
              <a:ext cx="285663" cy="91976"/>
            </a:xfrm>
            <a:custGeom>
              <a:avLst/>
              <a:gdLst/>
              <a:ahLst/>
              <a:cxnLst/>
              <a:rect l="l" t="t" r="r" b="b"/>
              <a:pathLst>
                <a:path w="4460" h="1436" extrusionOk="0">
                  <a:moveTo>
                    <a:pt x="973" y="1"/>
                  </a:moveTo>
                  <a:cubicBezTo>
                    <a:pt x="682" y="577"/>
                    <a:pt x="0" y="1412"/>
                    <a:pt x="0" y="1412"/>
                  </a:cubicBezTo>
                  <a:lnTo>
                    <a:pt x="4460" y="1436"/>
                  </a:lnTo>
                  <a:lnTo>
                    <a:pt x="4460" y="1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1"/>
            <p:cNvSpPr/>
            <p:nvPr/>
          </p:nvSpPr>
          <p:spPr>
            <a:xfrm flipH="1">
              <a:off x="6575921" y="2632447"/>
              <a:ext cx="663238" cy="317240"/>
            </a:xfrm>
            <a:custGeom>
              <a:avLst/>
              <a:gdLst/>
              <a:ahLst/>
              <a:cxnLst/>
              <a:rect l="l" t="t" r="r" b="b"/>
              <a:pathLst>
                <a:path w="10355" h="4953" extrusionOk="0">
                  <a:moveTo>
                    <a:pt x="9" y="1"/>
                  </a:moveTo>
                  <a:lnTo>
                    <a:pt x="1" y="90"/>
                  </a:lnTo>
                  <a:cubicBezTo>
                    <a:pt x="131" y="1209"/>
                    <a:pt x="269" y="2360"/>
                    <a:pt x="820" y="3341"/>
                  </a:cubicBezTo>
                  <a:cubicBezTo>
                    <a:pt x="1322" y="4234"/>
                    <a:pt x="2266" y="4952"/>
                    <a:pt x="3269" y="4952"/>
                  </a:cubicBezTo>
                  <a:cubicBezTo>
                    <a:pt x="3368" y="4952"/>
                    <a:pt x="3468" y="4945"/>
                    <a:pt x="3568" y="4930"/>
                  </a:cubicBezTo>
                  <a:cubicBezTo>
                    <a:pt x="4314" y="4825"/>
                    <a:pt x="4939" y="4322"/>
                    <a:pt x="5449" y="3771"/>
                  </a:cubicBezTo>
                  <a:cubicBezTo>
                    <a:pt x="5952" y="3212"/>
                    <a:pt x="6374" y="2587"/>
                    <a:pt x="6933" y="2076"/>
                  </a:cubicBezTo>
                  <a:cubicBezTo>
                    <a:pt x="7274" y="2417"/>
                    <a:pt x="7630" y="2774"/>
                    <a:pt x="8044" y="3033"/>
                  </a:cubicBezTo>
                  <a:cubicBezTo>
                    <a:pt x="8409" y="3258"/>
                    <a:pt x="8828" y="3409"/>
                    <a:pt x="9244" y="3409"/>
                  </a:cubicBezTo>
                  <a:cubicBezTo>
                    <a:pt x="9309" y="3409"/>
                    <a:pt x="9374" y="3406"/>
                    <a:pt x="9438" y="3398"/>
                  </a:cubicBezTo>
                  <a:cubicBezTo>
                    <a:pt x="9925" y="3341"/>
                    <a:pt x="10192" y="3147"/>
                    <a:pt x="10355" y="2685"/>
                  </a:cubicBezTo>
                  <a:lnTo>
                    <a:pt x="10355" y="2685"/>
                  </a:lnTo>
                  <a:cubicBezTo>
                    <a:pt x="10087" y="2767"/>
                    <a:pt x="9882" y="2801"/>
                    <a:pt x="9679" y="2801"/>
                  </a:cubicBezTo>
                  <a:cubicBezTo>
                    <a:pt x="9481" y="2801"/>
                    <a:pt x="9285" y="2769"/>
                    <a:pt x="9033" y="2717"/>
                  </a:cubicBezTo>
                  <a:cubicBezTo>
                    <a:pt x="8457" y="2612"/>
                    <a:pt x="7914" y="2360"/>
                    <a:pt x="7460" y="1995"/>
                  </a:cubicBezTo>
                  <a:cubicBezTo>
                    <a:pt x="7162" y="1768"/>
                    <a:pt x="7054" y="1419"/>
                    <a:pt x="6694" y="1419"/>
                  </a:cubicBezTo>
                  <a:cubicBezTo>
                    <a:pt x="6682" y="1419"/>
                    <a:pt x="6670" y="1419"/>
                    <a:pt x="6657" y="1420"/>
                  </a:cubicBezTo>
                  <a:cubicBezTo>
                    <a:pt x="6301" y="1436"/>
                    <a:pt x="6017" y="1720"/>
                    <a:pt x="5782" y="1995"/>
                  </a:cubicBezTo>
                  <a:cubicBezTo>
                    <a:pt x="5401" y="2425"/>
                    <a:pt x="4987" y="2830"/>
                    <a:pt x="4541" y="3187"/>
                  </a:cubicBezTo>
                  <a:cubicBezTo>
                    <a:pt x="4126" y="3517"/>
                    <a:pt x="3725" y="3747"/>
                    <a:pt x="3200" y="3747"/>
                  </a:cubicBezTo>
                  <a:cubicBezTo>
                    <a:pt x="3183" y="3747"/>
                    <a:pt x="3165" y="3747"/>
                    <a:pt x="3147" y="3747"/>
                  </a:cubicBezTo>
                  <a:cubicBezTo>
                    <a:pt x="2247" y="3730"/>
                    <a:pt x="1509" y="3017"/>
                    <a:pt x="1006" y="2263"/>
                  </a:cubicBezTo>
                  <a:cubicBezTo>
                    <a:pt x="552" y="1574"/>
                    <a:pt x="212" y="804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1"/>
            <p:cNvSpPr/>
            <p:nvPr/>
          </p:nvSpPr>
          <p:spPr>
            <a:xfrm flipH="1">
              <a:off x="6558243" y="3372673"/>
              <a:ext cx="481464" cy="641205"/>
            </a:xfrm>
            <a:custGeom>
              <a:avLst/>
              <a:gdLst/>
              <a:ahLst/>
              <a:cxnLst/>
              <a:rect l="l" t="t" r="r" b="b"/>
              <a:pathLst>
                <a:path w="7517" h="10011" extrusionOk="0">
                  <a:moveTo>
                    <a:pt x="1746" y="0"/>
                  </a:moveTo>
                  <a:cubicBezTo>
                    <a:pt x="1567" y="0"/>
                    <a:pt x="1433" y="48"/>
                    <a:pt x="1403" y="54"/>
                  </a:cubicBezTo>
                  <a:cubicBezTo>
                    <a:pt x="1322" y="62"/>
                    <a:pt x="1662" y="1441"/>
                    <a:pt x="1768" y="1814"/>
                  </a:cubicBezTo>
                  <a:cubicBezTo>
                    <a:pt x="1865" y="2178"/>
                    <a:pt x="1111" y="4822"/>
                    <a:pt x="1111" y="4822"/>
                  </a:cubicBezTo>
                  <a:lnTo>
                    <a:pt x="0" y="6435"/>
                  </a:lnTo>
                  <a:lnTo>
                    <a:pt x="2700" y="10010"/>
                  </a:lnTo>
                  <a:lnTo>
                    <a:pt x="3811" y="9727"/>
                  </a:lnTo>
                  <a:lnTo>
                    <a:pt x="6624" y="8713"/>
                  </a:lnTo>
                  <a:cubicBezTo>
                    <a:pt x="6624" y="8713"/>
                    <a:pt x="7281" y="8113"/>
                    <a:pt x="7257" y="7862"/>
                  </a:cubicBezTo>
                  <a:cubicBezTo>
                    <a:pt x="7232" y="7700"/>
                    <a:pt x="7151" y="7554"/>
                    <a:pt x="7030" y="7440"/>
                  </a:cubicBezTo>
                  <a:lnTo>
                    <a:pt x="7468" y="6986"/>
                  </a:lnTo>
                  <a:cubicBezTo>
                    <a:pt x="7508" y="6792"/>
                    <a:pt x="7516" y="6597"/>
                    <a:pt x="7484" y="6403"/>
                  </a:cubicBezTo>
                  <a:cubicBezTo>
                    <a:pt x="7427" y="6135"/>
                    <a:pt x="6965" y="6005"/>
                    <a:pt x="6965" y="6005"/>
                  </a:cubicBezTo>
                  <a:lnTo>
                    <a:pt x="7078" y="5876"/>
                  </a:lnTo>
                  <a:cubicBezTo>
                    <a:pt x="7241" y="5697"/>
                    <a:pt x="7305" y="5438"/>
                    <a:pt x="7232" y="5203"/>
                  </a:cubicBezTo>
                  <a:cubicBezTo>
                    <a:pt x="7216" y="5170"/>
                    <a:pt x="7208" y="5130"/>
                    <a:pt x="7192" y="5089"/>
                  </a:cubicBezTo>
                  <a:cubicBezTo>
                    <a:pt x="7078" y="4805"/>
                    <a:pt x="6705" y="4611"/>
                    <a:pt x="6705" y="4611"/>
                  </a:cubicBezTo>
                  <a:cubicBezTo>
                    <a:pt x="6705" y="4611"/>
                    <a:pt x="7005" y="4189"/>
                    <a:pt x="6965" y="4003"/>
                  </a:cubicBezTo>
                  <a:cubicBezTo>
                    <a:pt x="6932" y="3816"/>
                    <a:pt x="6535" y="3257"/>
                    <a:pt x="6097" y="3151"/>
                  </a:cubicBezTo>
                  <a:cubicBezTo>
                    <a:pt x="6060" y="3142"/>
                    <a:pt x="6007" y="3138"/>
                    <a:pt x="5941" y="3138"/>
                  </a:cubicBezTo>
                  <a:cubicBezTo>
                    <a:pt x="5486" y="3138"/>
                    <a:pt x="4429" y="3341"/>
                    <a:pt x="3762" y="3476"/>
                  </a:cubicBezTo>
                  <a:cubicBezTo>
                    <a:pt x="3730" y="3482"/>
                    <a:pt x="3698" y="3485"/>
                    <a:pt x="3667" y="3485"/>
                  </a:cubicBezTo>
                  <a:cubicBezTo>
                    <a:pt x="3405" y="3485"/>
                    <a:pt x="3177" y="3281"/>
                    <a:pt x="3162" y="3013"/>
                  </a:cubicBezTo>
                  <a:cubicBezTo>
                    <a:pt x="3130" y="2422"/>
                    <a:pt x="3041" y="1522"/>
                    <a:pt x="2757" y="833"/>
                  </a:cubicBezTo>
                  <a:cubicBezTo>
                    <a:pt x="2477" y="136"/>
                    <a:pt x="2047" y="0"/>
                    <a:pt x="1746" y="0"/>
                  </a:cubicBez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1"/>
            <p:cNvSpPr/>
            <p:nvPr/>
          </p:nvSpPr>
          <p:spPr>
            <a:xfrm flipH="1">
              <a:off x="6792474" y="3538627"/>
              <a:ext cx="1228799" cy="955114"/>
            </a:xfrm>
            <a:custGeom>
              <a:avLst/>
              <a:gdLst/>
              <a:ahLst/>
              <a:cxnLst/>
              <a:rect l="l" t="t" r="r" b="b"/>
              <a:pathLst>
                <a:path w="19185" h="14912" extrusionOk="0">
                  <a:moveTo>
                    <a:pt x="1810" y="1"/>
                  </a:moveTo>
                  <a:lnTo>
                    <a:pt x="212" y="8725"/>
                  </a:lnTo>
                  <a:cubicBezTo>
                    <a:pt x="1" y="12104"/>
                    <a:pt x="2330" y="14912"/>
                    <a:pt x="5411" y="14912"/>
                  </a:cubicBezTo>
                  <a:cubicBezTo>
                    <a:pt x="5872" y="14912"/>
                    <a:pt x="6349" y="14849"/>
                    <a:pt x="6837" y="14716"/>
                  </a:cubicBezTo>
                  <a:cubicBezTo>
                    <a:pt x="7550" y="14522"/>
                    <a:pt x="8231" y="14214"/>
                    <a:pt x="8847" y="13800"/>
                  </a:cubicBezTo>
                  <a:lnTo>
                    <a:pt x="19185" y="6868"/>
                  </a:lnTo>
                  <a:lnTo>
                    <a:pt x="16582" y="2141"/>
                  </a:lnTo>
                  <a:lnTo>
                    <a:pt x="7145" y="6990"/>
                  </a:lnTo>
                  <a:lnTo>
                    <a:pt x="8215" y="1898"/>
                  </a:lnTo>
                  <a:lnTo>
                    <a:pt x="1810" y="1"/>
                  </a:lnTo>
                  <a:close/>
                </a:path>
              </a:pathLst>
            </a:custGeom>
            <a:solidFill>
              <a:srgbClr val="FACF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1"/>
            <p:cNvSpPr/>
            <p:nvPr/>
          </p:nvSpPr>
          <p:spPr>
            <a:xfrm flipH="1">
              <a:off x="7559985" y="3980059"/>
              <a:ext cx="96651" cy="181838"/>
            </a:xfrm>
            <a:custGeom>
              <a:avLst/>
              <a:gdLst/>
              <a:ahLst/>
              <a:cxnLst/>
              <a:rect l="l" t="t" r="r" b="b"/>
              <a:pathLst>
                <a:path w="1509" h="2839" extrusionOk="0">
                  <a:moveTo>
                    <a:pt x="1500" y="0"/>
                  </a:moveTo>
                  <a:lnTo>
                    <a:pt x="1500" y="0"/>
                  </a:lnTo>
                  <a:cubicBezTo>
                    <a:pt x="1460" y="17"/>
                    <a:pt x="1419" y="33"/>
                    <a:pt x="1379" y="57"/>
                  </a:cubicBezTo>
                  <a:cubicBezTo>
                    <a:pt x="1265" y="106"/>
                    <a:pt x="1160" y="171"/>
                    <a:pt x="1062" y="244"/>
                  </a:cubicBezTo>
                  <a:cubicBezTo>
                    <a:pt x="390" y="730"/>
                    <a:pt x="0" y="1517"/>
                    <a:pt x="17" y="2344"/>
                  </a:cubicBezTo>
                  <a:cubicBezTo>
                    <a:pt x="17" y="2465"/>
                    <a:pt x="33" y="2587"/>
                    <a:pt x="57" y="2708"/>
                  </a:cubicBezTo>
                  <a:cubicBezTo>
                    <a:pt x="57" y="2749"/>
                    <a:pt x="73" y="2798"/>
                    <a:pt x="90" y="2838"/>
                  </a:cubicBezTo>
                  <a:cubicBezTo>
                    <a:pt x="98" y="2838"/>
                    <a:pt x="57" y="2652"/>
                    <a:pt x="73" y="2344"/>
                  </a:cubicBezTo>
                  <a:cubicBezTo>
                    <a:pt x="90" y="1541"/>
                    <a:pt x="462" y="779"/>
                    <a:pt x="1095" y="284"/>
                  </a:cubicBezTo>
                  <a:cubicBezTo>
                    <a:pt x="1338" y="98"/>
                    <a:pt x="1508" y="17"/>
                    <a:pt x="1500" y="0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1"/>
            <p:cNvSpPr/>
            <p:nvPr/>
          </p:nvSpPr>
          <p:spPr>
            <a:xfrm flipH="1">
              <a:off x="5046023" y="3075417"/>
              <a:ext cx="904706" cy="1421910"/>
            </a:xfrm>
            <a:custGeom>
              <a:avLst/>
              <a:gdLst/>
              <a:ahLst/>
              <a:cxnLst/>
              <a:rect l="l" t="t" r="r" b="b"/>
              <a:pathLst>
                <a:path w="14125" h="22200" extrusionOk="0">
                  <a:moveTo>
                    <a:pt x="0" y="5944"/>
                  </a:moveTo>
                  <a:lnTo>
                    <a:pt x="0" y="5944"/>
                  </a:lnTo>
                  <a:cubicBezTo>
                    <a:pt x="0" y="5944"/>
                    <a:pt x="0" y="5944"/>
                    <a:pt x="0" y="5944"/>
                  </a:cubicBezTo>
                  <a:lnTo>
                    <a:pt x="0" y="5944"/>
                  </a:lnTo>
                  <a:close/>
                  <a:moveTo>
                    <a:pt x="4411" y="1"/>
                  </a:moveTo>
                  <a:lnTo>
                    <a:pt x="0" y="5944"/>
                  </a:lnTo>
                  <a:lnTo>
                    <a:pt x="0" y="5944"/>
                  </a:lnTo>
                  <a:cubicBezTo>
                    <a:pt x="1" y="5943"/>
                    <a:pt x="2" y="5942"/>
                    <a:pt x="4" y="5942"/>
                  </a:cubicBezTo>
                  <a:cubicBezTo>
                    <a:pt x="209" y="5942"/>
                    <a:pt x="7362" y="10306"/>
                    <a:pt x="7362" y="10306"/>
                  </a:cubicBezTo>
                  <a:lnTo>
                    <a:pt x="9705" y="20959"/>
                  </a:lnTo>
                  <a:lnTo>
                    <a:pt x="13070" y="22200"/>
                  </a:lnTo>
                  <a:cubicBezTo>
                    <a:pt x="13070" y="22200"/>
                    <a:pt x="14124" y="10338"/>
                    <a:pt x="13321" y="8490"/>
                  </a:cubicBezTo>
                  <a:cubicBezTo>
                    <a:pt x="12519" y="6641"/>
                    <a:pt x="4411" y="1"/>
                    <a:pt x="4411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1"/>
            <p:cNvSpPr/>
            <p:nvPr/>
          </p:nvSpPr>
          <p:spPr>
            <a:xfrm flipH="1">
              <a:off x="5375816" y="3682483"/>
              <a:ext cx="93513" cy="59887"/>
            </a:xfrm>
            <a:custGeom>
              <a:avLst/>
              <a:gdLst/>
              <a:ahLst/>
              <a:cxnLst/>
              <a:rect l="l" t="t" r="r" b="b"/>
              <a:pathLst>
                <a:path w="1460" h="935" extrusionOk="0">
                  <a:moveTo>
                    <a:pt x="1443" y="1"/>
                  </a:moveTo>
                  <a:cubicBezTo>
                    <a:pt x="1420" y="1"/>
                    <a:pt x="1162" y="280"/>
                    <a:pt x="770" y="536"/>
                  </a:cubicBezTo>
                  <a:cubicBezTo>
                    <a:pt x="373" y="795"/>
                    <a:pt x="0" y="909"/>
                    <a:pt x="0" y="933"/>
                  </a:cubicBezTo>
                  <a:cubicBezTo>
                    <a:pt x="1" y="934"/>
                    <a:pt x="4" y="935"/>
                    <a:pt x="8" y="935"/>
                  </a:cubicBezTo>
                  <a:cubicBezTo>
                    <a:pt x="67" y="935"/>
                    <a:pt x="429" y="841"/>
                    <a:pt x="811" y="601"/>
                  </a:cubicBezTo>
                  <a:cubicBezTo>
                    <a:pt x="1216" y="341"/>
                    <a:pt x="1460" y="17"/>
                    <a:pt x="1443" y="1"/>
                  </a:cubicBezTo>
                  <a:cubicBezTo>
                    <a:pt x="1443" y="1"/>
                    <a:pt x="1443" y="1"/>
                    <a:pt x="1443" y="1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1"/>
            <p:cNvSpPr/>
            <p:nvPr/>
          </p:nvSpPr>
          <p:spPr>
            <a:xfrm flipH="1">
              <a:off x="5728924" y="3428012"/>
              <a:ext cx="783716" cy="684502"/>
            </a:xfrm>
            <a:custGeom>
              <a:avLst/>
              <a:gdLst/>
              <a:ahLst/>
              <a:cxnLst/>
              <a:rect l="l" t="t" r="r" b="b"/>
              <a:pathLst>
                <a:path w="12236" h="10687" extrusionOk="0">
                  <a:moveTo>
                    <a:pt x="10184" y="1"/>
                  </a:moveTo>
                  <a:lnTo>
                    <a:pt x="1" y="463"/>
                  </a:lnTo>
                  <a:lnTo>
                    <a:pt x="568" y="10687"/>
                  </a:lnTo>
                  <a:lnTo>
                    <a:pt x="12235" y="9901"/>
                  </a:lnTo>
                  <a:lnTo>
                    <a:pt x="11879" y="2287"/>
                  </a:lnTo>
                  <a:lnTo>
                    <a:pt x="10184" y="1"/>
                  </a:lnTo>
                  <a:close/>
                </a:path>
              </a:pathLst>
            </a:custGeom>
            <a:solidFill>
              <a:srgbClr val="1D2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1"/>
            <p:cNvSpPr/>
            <p:nvPr/>
          </p:nvSpPr>
          <p:spPr>
            <a:xfrm flipH="1">
              <a:off x="5317147" y="4046543"/>
              <a:ext cx="1365290" cy="686552"/>
            </a:xfrm>
            <a:custGeom>
              <a:avLst/>
              <a:gdLst/>
              <a:ahLst/>
              <a:cxnLst/>
              <a:rect l="l" t="t" r="r" b="b"/>
              <a:pathLst>
                <a:path w="21316" h="10719" extrusionOk="0">
                  <a:moveTo>
                    <a:pt x="17886" y="0"/>
                  </a:moveTo>
                  <a:lnTo>
                    <a:pt x="0" y="1257"/>
                  </a:lnTo>
                  <a:cubicBezTo>
                    <a:pt x="33" y="1460"/>
                    <a:pt x="1022" y="10719"/>
                    <a:pt x="1022" y="10719"/>
                  </a:cubicBezTo>
                  <a:lnTo>
                    <a:pt x="18381" y="9519"/>
                  </a:lnTo>
                  <a:lnTo>
                    <a:pt x="21316" y="9122"/>
                  </a:lnTo>
                  <a:lnTo>
                    <a:pt x="19962" y="495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1"/>
            <p:cNvSpPr/>
            <p:nvPr/>
          </p:nvSpPr>
          <p:spPr>
            <a:xfrm flipH="1">
              <a:off x="5459402" y="4046543"/>
              <a:ext cx="1223035" cy="686552"/>
            </a:xfrm>
            <a:custGeom>
              <a:avLst/>
              <a:gdLst/>
              <a:ahLst/>
              <a:cxnLst/>
              <a:rect l="l" t="t" r="r" b="b"/>
              <a:pathLst>
                <a:path w="19095" h="10719" extrusionOk="0">
                  <a:moveTo>
                    <a:pt x="17886" y="0"/>
                  </a:moveTo>
                  <a:lnTo>
                    <a:pt x="0" y="1257"/>
                  </a:lnTo>
                  <a:cubicBezTo>
                    <a:pt x="33" y="1460"/>
                    <a:pt x="1022" y="10719"/>
                    <a:pt x="1022" y="10719"/>
                  </a:cubicBezTo>
                  <a:lnTo>
                    <a:pt x="19094" y="9462"/>
                  </a:lnTo>
                  <a:lnTo>
                    <a:pt x="178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1"/>
            <p:cNvSpPr/>
            <p:nvPr/>
          </p:nvSpPr>
          <p:spPr>
            <a:xfrm flipH="1">
              <a:off x="5841076" y="3428012"/>
              <a:ext cx="671564" cy="684502"/>
            </a:xfrm>
            <a:custGeom>
              <a:avLst/>
              <a:gdLst/>
              <a:ahLst/>
              <a:cxnLst/>
              <a:rect l="l" t="t" r="r" b="b"/>
              <a:pathLst>
                <a:path w="10485" h="10687" extrusionOk="0">
                  <a:moveTo>
                    <a:pt x="10184" y="1"/>
                  </a:moveTo>
                  <a:lnTo>
                    <a:pt x="1" y="463"/>
                  </a:lnTo>
                  <a:lnTo>
                    <a:pt x="568" y="10687"/>
                  </a:lnTo>
                  <a:lnTo>
                    <a:pt x="10484" y="10022"/>
                  </a:lnTo>
                  <a:lnTo>
                    <a:pt x="101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1"/>
            <p:cNvSpPr/>
            <p:nvPr/>
          </p:nvSpPr>
          <p:spPr>
            <a:xfrm flipH="1">
              <a:off x="6150117" y="3441014"/>
              <a:ext cx="125730" cy="207778"/>
            </a:xfrm>
            <a:custGeom>
              <a:avLst/>
              <a:gdLst/>
              <a:ahLst/>
              <a:cxnLst/>
              <a:rect l="l" t="t" r="r" b="b"/>
              <a:pathLst>
                <a:path w="1963" h="3244" extrusionOk="0">
                  <a:moveTo>
                    <a:pt x="1963" y="1"/>
                  </a:moveTo>
                  <a:lnTo>
                    <a:pt x="1" y="90"/>
                  </a:lnTo>
                  <a:lnTo>
                    <a:pt x="204" y="3244"/>
                  </a:lnTo>
                  <a:lnTo>
                    <a:pt x="739" y="2936"/>
                  </a:lnTo>
                  <a:lnTo>
                    <a:pt x="1031" y="3244"/>
                  </a:lnTo>
                  <a:lnTo>
                    <a:pt x="1395" y="2936"/>
                  </a:lnTo>
                  <a:lnTo>
                    <a:pt x="1963" y="3244"/>
                  </a:lnTo>
                  <a:lnTo>
                    <a:pt x="1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1"/>
            <p:cNvSpPr/>
            <p:nvPr/>
          </p:nvSpPr>
          <p:spPr>
            <a:xfrm flipH="1">
              <a:off x="5588719" y="3591596"/>
              <a:ext cx="465387" cy="491840"/>
            </a:xfrm>
            <a:custGeom>
              <a:avLst/>
              <a:gdLst/>
              <a:ahLst/>
              <a:cxnLst/>
              <a:rect l="l" t="t" r="r" b="b"/>
              <a:pathLst>
                <a:path w="7266" h="7679" extrusionOk="0">
                  <a:moveTo>
                    <a:pt x="1" y="1"/>
                  </a:moveTo>
                  <a:lnTo>
                    <a:pt x="682" y="7679"/>
                  </a:lnTo>
                  <a:lnTo>
                    <a:pt x="7265" y="7128"/>
                  </a:lnTo>
                  <a:lnTo>
                    <a:pt x="6625" y="18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1"/>
            <p:cNvSpPr/>
            <p:nvPr/>
          </p:nvSpPr>
          <p:spPr>
            <a:xfrm flipH="1">
              <a:off x="5629775" y="3592108"/>
              <a:ext cx="424331" cy="289378"/>
            </a:xfrm>
            <a:custGeom>
              <a:avLst/>
              <a:gdLst/>
              <a:ahLst/>
              <a:cxnLst/>
              <a:rect l="l" t="t" r="r" b="b"/>
              <a:pathLst>
                <a:path w="6625" h="4518" extrusionOk="0">
                  <a:moveTo>
                    <a:pt x="6625" y="1817"/>
                  </a:moveTo>
                  <a:cubicBezTo>
                    <a:pt x="6609" y="1833"/>
                    <a:pt x="6592" y="1858"/>
                    <a:pt x="6584" y="1874"/>
                  </a:cubicBezTo>
                  <a:cubicBezTo>
                    <a:pt x="6617" y="1841"/>
                    <a:pt x="6625" y="1817"/>
                    <a:pt x="6625" y="1817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17" y="25"/>
                    <a:pt x="41" y="50"/>
                    <a:pt x="66" y="74"/>
                  </a:cubicBezTo>
                  <a:lnTo>
                    <a:pt x="252" y="285"/>
                  </a:lnTo>
                  <a:lnTo>
                    <a:pt x="966" y="1047"/>
                  </a:lnTo>
                  <a:lnTo>
                    <a:pt x="3325" y="3544"/>
                  </a:lnTo>
                  <a:lnTo>
                    <a:pt x="4225" y="4493"/>
                  </a:lnTo>
                  <a:lnTo>
                    <a:pt x="4249" y="4517"/>
                  </a:lnTo>
                  <a:lnTo>
                    <a:pt x="4282" y="4485"/>
                  </a:lnTo>
                  <a:lnTo>
                    <a:pt x="5976" y="2587"/>
                  </a:lnTo>
                  <a:lnTo>
                    <a:pt x="6463" y="2036"/>
                  </a:lnTo>
                  <a:lnTo>
                    <a:pt x="6584" y="1874"/>
                  </a:lnTo>
                  <a:lnTo>
                    <a:pt x="6584" y="1874"/>
                  </a:lnTo>
                  <a:lnTo>
                    <a:pt x="6447" y="2020"/>
                  </a:lnTo>
                  <a:lnTo>
                    <a:pt x="5944" y="2555"/>
                  </a:lnTo>
                  <a:cubicBezTo>
                    <a:pt x="5520" y="3027"/>
                    <a:pt x="4930" y="3665"/>
                    <a:pt x="4253" y="4413"/>
                  </a:cubicBezTo>
                  <a:lnTo>
                    <a:pt x="4253" y="4413"/>
                  </a:lnTo>
                  <a:lnTo>
                    <a:pt x="3382" y="3495"/>
                  </a:lnTo>
                  <a:lnTo>
                    <a:pt x="1006" y="1014"/>
                  </a:lnTo>
                  <a:lnTo>
                    <a:pt x="277" y="269"/>
                  </a:lnTo>
                  <a:lnTo>
                    <a:pt x="74" y="66"/>
                  </a:lnTo>
                  <a:cubicBezTo>
                    <a:pt x="50" y="42"/>
                    <a:pt x="25" y="17"/>
                    <a:pt x="1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1"/>
            <p:cNvSpPr/>
            <p:nvPr/>
          </p:nvSpPr>
          <p:spPr>
            <a:xfrm flipH="1">
              <a:off x="5866567" y="3800335"/>
              <a:ext cx="141294" cy="257161"/>
            </a:xfrm>
            <a:custGeom>
              <a:avLst/>
              <a:gdLst/>
              <a:ahLst/>
              <a:cxnLst/>
              <a:rect l="l" t="t" r="r" b="b"/>
              <a:pathLst>
                <a:path w="2206" h="4015" extrusionOk="0">
                  <a:moveTo>
                    <a:pt x="2189" y="1"/>
                  </a:moveTo>
                  <a:cubicBezTo>
                    <a:pt x="2164" y="1"/>
                    <a:pt x="1665" y="879"/>
                    <a:pt x="1071" y="1988"/>
                  </a:cubicBezTo>
                  <a:cubicBezTo>
                    <a:pt x="471" y="3098"/>
                    <a:pt x="0" y="4006"/>
                    <a:pt x="17" y="4015"/>
                  </a:cubicBezTo>
                  <a:cubicBezTo>
                    <a:pt x="17" y="4015"/>
                    <a:pt x="17" y="4015"/>
                    <a:pt x="17" y="4015"/>
                  </a:cubicBezTo>
                  <a:cubicBezTo>
                    <a:pt x="37" y="4015"/>
                    <a:pt x="538" y="3134"/>
                    <a:pt x="1136" y="2028"/>
                  </a:cubicBezTo>
                  <a:cubicBezTo>
                    <a:pt x="1736" y="909"/>
                    <a:pt x="2206" y="9"/>
                    <a:pt x="2190" y="1"/>
                  </a:cubicBezTo>
                  <a:cubicBezTo>
                    <a:pt x="2189" y="1"/>
                    <a:pt x="2189" y="1"/>
                    <a:pt x="2189" y="1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1"/>
            <p:cNvSpPr/>
            <p:nvPr/>
          </p:nvSpPr>
          <p:spPr>
            <a:xfrm flipH="1">
              <a:off x="5597557" y="3835691"/>
              <a:ext cx="129381" cy="212454"/>
            </a:xfrm>
            <a:custGeom>
              <a:avLst/>
              <a:gdLst/>
              <a:ahLst/>
              <a:cxnLst/>
              <a:rect l="l" t="t" r="r" b="b"/>
              <a:pathLst>
                <a:path w="2020" h="3317" extrusionOk="0">
                  <a:moveTo>
                    <a:pt x="17" y="0"/>
                  </a:moveTo>
                  <a:cubicBezTo>
                    <a:pt x="17" y="0"/>
                    <a:pt x="17" y="0"/>
                    <a:pt x="17" y="1"/>
                  </a:cubicBezTo>
                  <a:cubicBezTo>
                    <a:pt x="1" y="9"/>
                    <a:pt x="430" y="763"/>
                    <a:pt x="982" y="1679"/>
                  </a:cubicBezTo>
                  <a:cubicBezTo>
                    <a:pt x="1522" y="2590"/>
                    <a:pt x="1982" y="3317"/>
                    <a:pt x="2003" y="3317"/>
                  </a:cubicBezTo>
                  <a:cubicBezTo>
                    <a:pt x="2003" y="3317"/>
                    <a:pt x="2003" y="3317"/>
                    <a:pt x="2003" y="3317"/>
                  </a:cubicBezTo>
                  <a:cubicBezTo>
                    <a:pt x="2020" y="3308"/>
                    <a:pt x="1590" y="2554"/>
                    <a:pt x="1047" y="1638"/>
                  </a:cubicBezTo>
                  <a:cubicBezTo>
                    <a:pt x="498" y="727"/>
                    <a:pt x="38" y="0"/>
                    <a:pt x="17" y="0"/>
                  </a:cubicBezTo>
                  <a:close/>
                </a:path>
              </a:pathLst>
            </a:custGeom>
            <a:solidFill>
              <a:srgbClr val="263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1"/>
            <p:cNvSpPr/>
            <p:nvPr/>
          </p:nvSpPr>
          <p:spPr>
            <a:xfrm flipH="1">
              <a:off x="5513972" y="3751016"/>
              <a:ext cx="296551" cy="313204"/>
            </a:xfrm>
            <a:custGeom>
              <a:avLst/>
              <a:gdLst/>
              <a:ahLst/>
              <a:cxnLst/>
              <a:rect l="l" t="t" r="r" b="b"/>
              <a:pathLst>
                <a:path w="4630" h="4890" extrusionOk="0">
                  <a:moveTo>
                    <a:pt x="0" y="1"/>
                  </a:moveTo>
                  <a:lnTo>
                    <a:pt x="438" y="4890"/>
                  </a:lnTo>
                  <a:lnTo>
                    <a:pt x="4630" y="4541"/>
                  </a:lnTo>
                  <a:lnTo>
                    <a:pt x="4225" y="11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1"/>
            <p:cNvSpPr/>
            <p:nvPr/>
          </p:nvSpPr>
          <p:spPr>
            <a:xfrm flipH="1">
              <a:off x="5513972" y="3751016"/>
              <a:ext cx="296551" cy="313204"/>
            </a:xfrm>
            <a:custGeom>
              <a:avLst/>
              <a:gdLst/>
              <a:ahLst/>
              <a:cxnLst/>
              <a:rect l="l" t="t" r="r" b="b"/>
              <a:pathLst>
                <a:path w="4630" h="4890" extrusionOk="0">
                  <a:moveTo>
                    <a:pt x="0" y="1"/>
                  </a:moveTo>
                  <a:lnTo>
                    <a:pt x="438" y="4890"/>
                  </a:lnTo>
                  <a:lnTo>
                    <a:pt x="4630" y="4541"/>
                  </a:lnTo>
                  <a:lnTo>
                    <a:pt x="4225" y="11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1"/>
            <p:cNvSpPr/>
            <p:nvPr/>
          </p:nvSpPr>
          <p:spPr>
            <a:xfrm flipH="1">
              <a:off x="5539912" y="3751593"/>
              <a:ext cx="270099" cy="185425"/>
            </a:xfrm>
            <a:custGeom>
              <a:avLst/>
              <a:gdLst/>
              <a:ahLst/>
              <a:cxnLst/>
              <a:rect l="l" t="t" r="r" b="b"/>
              <a:pathLst>
                <a:path w="4217" h="2895" extrusionOk="0">
                  <a:moveTo>
                    <a:pt x="1" y="0"/>
                  </a:moveTo>
                  <a:lnTo>
                    <a:pt x="1" y="0"/>
                  </a:lnTo>
                  <a:cubicBezTo>
                    <a:pt x="49" y="65"/>
                    <a:pt x="98" y="130"/>
                    <a:pt x="163" y="187"/>
                  </a:cubicBezTo>
                  <a:lnTo>
                    <a:pt x="609" y="673"/>
                  </a:lnTo>
                  <a:cubicBezTo>
                    <a:pt x="990" y="1078"/>
                    <a:pt x="1517" y="1646"/>
                    <a:pt x="2109" y="2262"/>
                  </a:cubicBezTo>
                  <a:lnTo>
                    <a:pt x="2684" y="2862"/>
                  </a:lnTo>
                  <a:lnTo>
                    <a:pt x="2709" y="2895"/>
                  </a:lnTo>
                  <a:lnTo>
                    <a:pt x="2733" y="2862"/>
                  </a:lnTo>
                  <a:lnTo>
                    <a:pt x="3811" y="1646"/>
                  </a:lnTo>
                  <a:lnTo>
                    <a:pt x="4111" y="1289"/>
                  </a:lnTo>
                  <a:cubicBezTo>
                    <a:pt x="4152" y="1249"/>
                    <a:pt x="4184" y="1200"/>
                    <a:pt x="4217" y="1159"/>
                  </a:cubicBezTo>
                  <a:lnTo>
                    <a:pt x="4217" y="1159"/>
                  </a:lnTo>
                  <a:cubicBezTo>
                    <a:pt x="4168" y="1192"/>
                    <a:pt x="4127" y="1232"/>
                    <a:pt x="4095" y="1281"/>
                  </a:cubicBezTo>
                  <a:lnTo>
                    <a:pt x="3771" y="1622"/>
                  </a:lnTo>
                  <a:cubicBezTo>
                    <a:pt x="3494" y="1922"/>
                    <a:pt x="3132" y="2323"/>
                    <a:pt x="2708" y="2787"/>
                  </a:cubicBezTo>
                  <a:lnTo>
                    <a:pt x="2708" y="2787"/>
                  </a:lnTo>
                  <a:lnTo>
                    <a:pt x="2165" y="2213"/>
                  </a:lnTo>
                  <a:cubicBezTo>
                    <a:pt x="1573" y="1589"/>
                    <a:pt x="1038" y="1038"/>
                    <a:pt x="649" y="632"/>
                  </a:cubicBezTo>
                  <a:lnTo>
                    <a:pt x="179" y="162"/>
                  </a:lnTo>
                  <a:cubicBezTo>
                    <a:pt x="122" y="105"/>
                    <a:pt x="65" y="49"/>
                    <a:pt x="1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1"/>
            <p:cNvSpPr/>
            <p:nvPr/>
          </p:nvSpPr>
          <p:spPr>
            <a:xfrm flipH="1">
              <a:off x="5690494" y="3883472"/>
              <a:ext cx="90951" cy="163648"/>
            </a:xfrm>
            <a:custGeom>
              <a:avLst/>
              <a:gdLst/>
              <a:ahLst/>
              <a:cxnLst/>
              <a:rect l="l" t="t" r="r" b="b"/>
              <a:pathLst>
                <a:path w="1420" h="2555" extrusionOk="0">
                  <a:moveTo>
                    <a:pt x="1403" y="0"/>
                  </a:moveTo>
                  <a:cubicBezTo>
                    <a:pt x="1382" y="0"/>
                    <a:pt x="1060" y="565"/>
                    <a:pt x="682" y="1265"/>
                  </a:cubicBezTo>
                  <a:cubicBezTo>
                    <a:pt x="292" y="1971"/>
                    <a:pt x="0" y="2546"/>
                    <a:pt x="17" y="2554"/>
                  </a:cubicBezTo>
                  <a:cubicBezTo>
                    <a:pt x="17" y="2555"/>
                    <a:pt x="17" y="2555"/>
                    <a:pt x="18" y="2555"/>
                  </a:cubicBezTo>
                  <a:cubicBezTo>
                    <a:pt x="42" y="2555"/>
                    <a:pt x="371" y="1993"/>
                    <a:pt x="746" y="1298"/>
                  </a:cubicBezTo>
                  <a:cubicBezTo>
                    <a:pt x="1127" y="592"/>
                    <a:pt x="1419" y="17"/>
                    <a:pt x="1403" y="0"/>
                  </a:cubicBezTo>
                  <a:cubicBezTo>
                    <a:pt x="1403" y="0"/>
                    <a:pt x="1403" y="0"/>
                    <a:pt x="1403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1"/>
            <p:cNvSpPr/>
            <p:nvPr/>
          </p:nvSpPr>
          <p:spPr>
            <a:xfrm flipH="1">
              <a:off x="5519160" y="3906338"/>
              <a:ext cx="83137" cy="135594"/>
            </a:xfrm>
            <a:custGeom>
              <a:avLst/>
              <a:gdLst/>
              <a:ahLst/>
              <a:cxnLst/>
              <a:rect l="l" t="t" r="r" b="b"/>
              <a:pathLst>
                <a:path w="1298" h="2117" extrusionOk="0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" y="16"/>
                    <a:pt x="268" y="495"/>
                    <a:pt x="617" y="1079"/>
                  </a:cubicBezTo>
                  <a:cubicBezTo>
                    <a:pt x="962" y="1657"/>
                    <a:pt x="1260" y="2116"/>
                    <a:pt x="1281" y="2116"/>
                  </a:cubicBezTo>
                  <a:cubicBezTo>
                    <a:pt x="1281" y="2116"/>
                    <a:pt x="1282" y="2116"/>
                    <a:pt x="1282" y="2116"/>
                  </a:cubicBezTo>
                  <a:cubicBezTo>
                    <a:pt x="1298" y="2108"/>
                    <a:pt x="1030" y="1622"/>
                    <a:pt x="682" y="1038"/>
                  </a:cubicBezTo>
                  <a:cubicBezTo>
                    <a:pt x="336" y="459"/>
                    <a:pt x="38" y="0"/>
                    <a:pt x="17" y="0"/>
                  </a:cubicBezTo>
                  <a:close/>
                </a:path>
              </a:pathLst>
            </a:custGeom>
            <a:solidFill>
              <a:srgbClr val="DCDE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1"/>
            <p:cNvSpPr/>
            <p:nvPr/>
          </p:nvSpPr>
          <p:spPr>
            <a:xfrm flipH="1">
              <a:off x="6040527" y="4083372"/>
              <a:ext cx="152183" cy="196377"/>
            </a:xfrm>
            <a:custGeom>
              <a:avLst/>
              <a:gdLst/>
              <a:ahLst/>
              <a:cxnLst/>
              <a:rect l="l" t="t" r="r" b="b"/>
              <a:pathLst>
                <a:path w="2376" h="3066" extrusionOk="0">
                  <a:moveTo>
                    <a:pt x="2319" y="1"/>
                  </a:moveTo>
                  <a:lnTo>
                    <a:pt x="0" y="163"/>
                  </a:lnTo>
                  <a:lnTo>
                    <a:pt x="243" y="3066"/>
                  </a:lnTo>
                  <a:lnTo>
                    <a:pt x="2376" y="2863"/>
                  </a:lnTo>
                  <a:lnTo>
                    <a:pt x="2319" y="1"/>
                  </a:lnTo>
                  <a:close/>
                </a:path>
              </a:pathLst>
            </a:custGeom>
            <a:solidFill>
              <a:srgbClr val="EA5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1"/>
            <p:cNvSpPr/>
            <p:nvPr/>
          </p:nvSpPr>
          <p:spPr>
            <a:xfrm flipH="1">
              <a:off x="5113532" y="4406376"/>
              <a:ext cx="546923" cy="422218"/>
            </a:xfrm>
            <a:custGeom>
              <a:avLst/>
              <a:gdLst/>
              <a:ahLst/>
              <a:cxnLst/>
              <a:rect l="l" t="t" r="r" b="b"/>
              <a:pathLst>
                <a:path w="8539" h="6592" extrusionOk="0">
                  <a:moveTo>
                    <a:pt x="5117" y="1"/>
                  </a:moveTo>
                  <a:lnTo>
                    <a:pt x="5457" y="1233"/>
                  </a:lnTo>
                  <a:cubicBezTo>
                    <a:pt x="5457" y="1233"/>
                    <a:pt x="4225" y="1963"/>
                    <a:pt x="4103" y="2847"/>
                  </a:cubicBezTo>
                  <a:cubicBezTo>
                    <a:pt x="4022" y="3439"/>
                    <a:pt x="2433" y="4444"/>
                    <a:pt x="2433" y="4444"/>
                  </a:cubicBezTo>
                  <a:cubicBezTo>
                    <a:pt x="2186" y="4145"/>
                    <a:pt x="1815" y="3970"/>
                    <a:pt x="1429" y="3970"/>
                  </a:cubicBezTo>
                  <a:cubicBezTo>
                    <a:pt x="1396" y="3970"/>
                    <a:pt x="1363" y="3971"/>
                    <a:pt x="1330" y="3974"/>
                  </a:cubicBezTo>
                  <a:lnTo>
                    <a:pt x="1" y="4063"/>
                  </a:lnTo>
                  <a:lnTo>
                    <a:pt x="114" y="4322"/>
                  </a:lnTo>
                  <a:cubicBezTo>
                    <a:pt x="601" y="5425"/>
                    <a:pt x="1622" y="6211"/>
                    <a:pt x="2822" y="6398"/>
                  </a:cubicBezTo>
                  <a:lnTo>
                    <a:pt x="3925" y="6568"/>
                  </a:lnTo>
                  <a:cubicBezTo>
                    <a:pt x="4024" y="6584"/>
                    <a:pt x="4123" y="6592"/>
                    <a:pt x="4222" y="6592"/>
                  </a:cubicBezTo>
                  <a:cubicBezTo>
                    <a:pt x="4628" y="6592"/>
                    <a:pt x="5028" y="6462"/>
                    <a:pt x="5360" y="6228"/>
                  </a:cubicBezTo>
                  <a:cubicBezTo>
                    <a:pt x="6317" y="5539"/>
                    <a:pt x="7971" y="4249"/>
                    <a:pt x="8141" y="3487"/>
                  </a:cubicBezTo>
                  <a:cubicBezTo>
                    <a:pt x="8392" y="2401"/>
                    <a:pt x="8538" y="1420"/>
                    <a:pt x="8538" y="1420"/>
                  </a:cubicBezTo>
                  <a:lnTo>
                    <a:pt x="5117" y="1"/>
                  </a:ln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1"/>
            <p:cNvSpPr/>
            <p:nvPr/>
          </p:nvSpPr>
          <p:spPr>
            <a:xfrm flipH="1">
              <a:off x="5255018" y="4469914"/>
              <a:ext cx="60591" cy="18190"/>
            </a:xfrm>
            <a:custGeom>
              <a:avLst/>
              <a:gdLst/>
              <a:ahLst/>
              <a:cxnLst/>
              <a:rect l="l" t="t" r="r" b="b"/>
              <a:pathLst>
                <a:path w="946" h="284" extrusionOk="0">
                  <a:moveTo>
                    <a:pt x="708" y="0"/>
                  </a:moveTo>
                  <a:cubicBezTo>
                    <a:pt x="631" y="0"/>
                    <a:pt x="542" y="8"/>
                    <a:pt x="446" y="31"/>
                  </a:cubicBezTo>
                  <a:cubicBezTo>
                    <a:pt x="170" y="104"/>
                    <a:pt x="0" y="266"/>
                    <a:pt x="16" y="282"/>
                  </a:cubicBezTo>
                  <a:cubicBezTo>
                    <a:pt x="17" y="283"/>
                    <a:pt x="19" y="283"/>
                    <a:pt x="21" y="283"/>
                  </a:cubicBezTo>
                  <a:cubicBezTo>
                    <a:pt x="55" y="283"/>
                    <a:pt x="226" y="172"/>
                    <a:pt x="462" y="104"/>
                  </a:cubicBezTo>
                  <a:cubicBezTo>
                    <a:pt x="722" y="39"/>
                    <a:pt x="941" y="63"/>
                    <a:pt x="941" y="39"/>
                  </a:cubicBezTo>
                  <a:cubicBezTo>
                    <a:pt x="946" y="28"/>
                    <a:pt x="851" y="0"/>
                    <a:pt x="708" y="0"/>
                  </a:cubicBezTo>
                  <a:close/>
                </a:path>
              </a:pathLst>
            </a:custGeom>
            <a:solidFill>
              <a:srgbClr val="FACF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1"/>
            <p:cNvSpPr/>
            <p:nvPr/>
          </p:nvSpPr>
          <p:spPr>
            <a:xfrm flipH="1">
              <a:off x="5622729" y="3918635"/>
              <a:ext cx="24531" cy="19535"/>
            </a:xfrm>
            <a:custGeom>
              <a:avLst/>
              <a:gdLst/>
              <a:ahLst/>
              <a:cxnLst/>
              <a:rect l="l" t="t" r="r" b="b"/>
              <a:pathLst>
                <a:path w="383" h="305" extrusionOk="0">
                  <a:moveTo>
                    <a:pt x="199" y="1"/>
                  </a:moveTo>
                  <a:cubicBezTo>
                    <a:pt x="101" y="1"/>
                    <a:pt x="1" y="97"/>
                    <a:pt x="54" y="214"/>
                  </a:cubicBezTo>
                  <a:cubicBezTo>
                    <a:pt x="82" y="278"/>
                    <a:pt x="133" y="305"/>
                    <a:pt x="185" y="305"/>
                  </a:cubicBezTo>
                  <a:cubicBezTo>
                    <a:pt x="283" y="305"/>
                    <a:pt x="383" y="209"/>
                    <a:pt x="330" y="92"/>
                  </a:cubicBezTo>
                  <a:cubicBezTo>
                    <a:pt x="302" y="28"/>
                    <a:pt x="250" y="1"/>
                    <a:pt x="199" y="1"/>
                  </a:cubicBezTo>
                  <a:close/>
                </a:path>
              </a:pathLst>
            </a:custGeom>
            <a:solidFill>
              <a:srgbClr val="EA50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3" name="Google Shape;1713;p51"/>
          <p:cNvSpPr txBox="1">
            <a:spLocks noGrp="1"/>
          </p:cNvSpPr>
          <p:nvPr>
            <p:ph type="body" idx="1"/>
          </p:nvPr>
        </p:nvSpPr>
        <p:spPr>
          <a:xfrm>
            <a:off x="565388" y="1430979"/>
            <a:ext cx="4619522" cy="3319345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sz="1800" b="0" i="0" u="none" strike="noStrike" dirty="0">
                <a:solidFill>
                  <a:srgbClr val="000000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Mengetahui pengaruh penggunaan </a:t>
            </a:r>
            <a:r>
              <a:rPr lang="id-ID" sz="1800" b="0" i="1" u="none" strike="noStrike" dirty="0">
                <a:solidFill>
                  <a:srgbClr val="000000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word problem captcha </a:t>
            </a:r>
            <a:r>
              <a:rPr lang="id-ID" sz="1800" b="0" i="0" u="none" strike="noStrike" dirty="0">
                <a:solidFill>
                  <a:srgbClr val="000000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terhadap pengalaman pengguna;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sz="1800" dirty="0">
                <a:solidFill>
                  <a:srgbClr val="000000"/>
                </a:solidFill>
                <a:latin typeface="Catamaran" panose="020B0604020202020204" charset="0"/>
                <a:cs typeface="Catamaran" panose="020B0604020202020204" charset="0"/>
              </a:rPr>
              <a:t>M</a:t>
            </a:r>
            <a:r>
              <a:rPr lang="id-ID" sz="1800" b="0" i="0" u="none" strike="noStrike" dirty="0">
                <a:solidFill>
                  <a:srgbClr val="000000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engetahui pengaruh yang dapat diberikan terhadap pengalaman pengguna ketika diberi petunjuk dalam melakukan aksi; dan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d-ID" sz="1800" dirty="0">
                <a:solidFill>
                  <a:srgbClr val="000000"/>
                </a:solidFill>
                <a:latin typeface="Catamaran" panose="020B0604020202020204" charset="0"/>
                <a:cs typeface="Catamaran" panose="020B0604020202020204" charset="0"/>
              </a:rPr>
              <a:t>M</a:t>
            </a:r>
            <a:r>
              <a:rPr lang="id-ID" sz="1800" b="0" i="0" u="none" strike="noStrike" dirty="0">
                <a:solidFill>
                  <a:srgbClr val="000000"/>
                </a:solidFill>
                <a:effectLst/>
                <a:latin typeface="Catamaran" panose="020B0604020202020204" charset="0"/>
                <a:cs typeface="Catamaran" panose="020B0604020202020204" charset="0"/>
              </a:rPr>
              <a:t>engetahui pengalaman negatif dari perpindahan halaman ketika pengguna melakukan pencarian informasi; </a:t>
            </a:r>
          </a:p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id-ID" dirty="0">
              <a:latin typeface="Catamaran" panose="020B0604020202020204" charset="0"/>
              <a:cs typeface="Catamara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7943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5040"/>
        </a:solidFill>
        <a:effectLst/>
      </p:bgPr>
    </p:bg>
    <p:spTree>
      <p:nvGrpSpPr>
        <p:cNvPr id="1" name="Shape 2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3" name="Google Shape;2423;p65"/>
          <p:cNvSpPr txBox="1">
            <a:spLocks noGrp="1"/>
          </p:cNvSpPr>
          <p:nvPr>
            <p:ph type="title"/>
          </p:nvPr>
        </p:nvSpPr>
        <p:spPr>
          <a:xfrm>
            <a:off x="689125" y="248053"/>
            <a:ext cx="4587725" cy="939010"/>
          </a:xfrm>
          <a:prstGeom prst="rect">
            <a:avLst/>
          </a:prstGeom>
        </p:spPr>
        <p:txBody>
          <a:bodyPr spcFirstLastPara="1" wrap="square" lIns="54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/>
              <a:t>RANCANGAN PERTANYAAN</a:t>
            </a:r>
          </a:p>
        </p:txBody>
      </p:sp>
      <p:graphicFrame>
        <p:nvGraphicFramePr>
          <p:cNvPr id="2424" name="Google Shape;2424;p65"/>
          <p:cNvGraphicFramePr/>
          <p:nvPr>
            <p:extLst>
              <p:ext uri="{D42A27DB-BD31-4B8C-83A1-F6EECF244321}">
                <p14:modId xmlns:p14="http://schemas.microsoft.com/office/powerpoint/2010/main" val="2592721475"/>
              </p:ext>
            </p:extLst>
          </p:nvPr>
        </p:nvGraphicFramePr>
        <p:xfrm>
          <a:off x="689125" y="1297756"/>
          <a:ext cx="7765750" cy="359769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967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5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1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06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1609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chemeClr val="accent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PE</a:t>
                      </a:r>
                      <a:r>
                        <a:rPr lang="id-ID" sz="1700" b="1" dirty="0">
                          <a:solidFill>
                            <a:schemeClr val="accent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NGGUNA</a:t>
                      </a:r>
                      <a:endParaRPr sz="1700" b="1" dirty="0">
                        <a:solidFill>
                          <a:schemeClr val="accent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Usia</a:t>
                      </a:r>
                      <a:endParaRPr dirty="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126000" marR="126000" marT="108000" marB="108000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Jenis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Kelamin</a:t>
                      </a:r>
                      <a:endParaRPr dirty="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126000" marR="126000" marT="108000" marB="108000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126000" marR="126000" marT="108000" marB="108000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609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sz="1700" b="1" dirty="0">
                          <a:solidFill>
                            <a:schemeClr val="accent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SEPUTAR JNE.CO.ID</a:t>
                      </a:r>
                      <a:endParaRPr sz="1700" b="1" dirty="0">
                        <a:solidFill>
                          <a:schemeClr val="accent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Apakah pernah mengakses situs JNE</a:t>
                      </a:r>
                      <a:endParaRPr dirty="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126000" marR="126000" marT="108000" marB="108000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Apa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yang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biasa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dilakukan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lang="id-ID"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K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etika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mengakses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situs</a:t>
                      </a:r>
                    </a:p>
                  </a:txBody>
                  <a:tcPr marL="126000" marR="126000" marT="108000" marB="108000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Apakah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pernah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melacak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paket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pada situs JNE</a:t>
                      </a:r>
                    </a:p>
                  </a:txBody>
                  <a:tcPr marL="126000" marR="126000" marT="108000" marB="108000" anchor="ctr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609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700" b="1" dirty="0">
                          <a:solidFill>
                            <a:schemeClr val="accent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LAYANAN JASA PENGIRIMAN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Seberapa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berguna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fitur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pelacakan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barang</a:t>
                      </a:r>
                      <a:endParaRPr dirty="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126000" marR="126000" marT="108000" marB="108000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Penilaian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Terhadap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Word Captcha</a:t>
                      </a:r>
                    </a:p>
                  </a:txBody>
                  <a:tcPr marL="126000" marR="126000" marT="108000" marB="108000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Perlu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tidaknya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diberi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petujunk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penggunaan</a:t>
                      </a:r>
                      <a:endParaRPr dirty="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126000" marR="126000" marT="108000" marB="108000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1239184"/>
                  </a:ext>
                </a:extLst>
              </a:tr>
              <a:tr h="81609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b="1" dirty="0">
                        <a:solidFill>
                          <a:schemeClr val="accent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Peggunaan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ilustrasi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untuk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mendapatkan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informasi</a:t>
                      </a:r>
                      <a:endParaRPr dirty="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126000" marR="126000" marT="108000" marB="108000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Icon yang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terdapat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pada situs JNE</a:t>
                      </a:r>
                    </a:p>
                  </a:txBody>
                  <a:tcPr marL="126000" marR="126000" marT="108000" marB="108000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Infromasi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produk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layanan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apa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sebaiknya</a:t>
                      </a:r>
                      <a:r>
                        <a:rPr dirty="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</a:t>
                      </a:r>
                      <a:r>
                        <a:rPr dirty="0" err="1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dipisah</a:t>
                      </a:r>
                      <a:endParaRPr dirty="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126000" marR="126000" marT="108000" marB="108000" anchor="ctr">
                    <a:lnL w="2857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31271"/>
                  </a:ext>
                </a:extLst>
              </a:tr>
            </a:tbl>
          </a:graphicData>
        </a:graphic>
      </p:graphicFrame>
      <p:grpSp>
        <p:nvGrpSpPr>
          <p:cNvPr id="2425" name="Google Shape;2425;p65"/>
          <p:cNvGrpSpPr/>
          <p:nvPr/>
        </p:nvGrpSpPr>
        <p:grpSpPr>
          <a:xfrm>
            <a:off x="955857" y="1347053"/>
            <a:ext cx="522238" cy="657455"/>
            <a:chOff x="7109971" y="1496917"/>
            <a:chExt cx="436216" cy="549161"/>
          </a:xfrm>
        </p:grpSpPr>
        <p:sp>
          <p:nvSpPr>
            <p:cNvPr id="2426" name="Google Shape;2426;p65"/>
            <p:cNvSpPr/>
            <p:nvPr/>
          </p:nvSpPr>
          <p:spPr>
            <a:xfrm>
              <a:off x="7116990" y="1827993"/>
              <a:ext cx="422183" cy="109043"/>
            </a:xfrm>
            <a:custGeom>
              <a:avLst/>
              <a:gdLst/>
              <a:ahLst/>
              <a:cxnLst/>
              <a:rect l="l" t="t" r="r" b="b"/>
              <a:pathLst>
                <a:path w="17624" h="4552" extrusionOk="0">
                  <a:moveTo>
                    <a:pt x="502" y="0"/>
                  </a:moveTo>
                  <a:cubicBezTo>
                    <a:pt x="319" y="0"/>
                    <a:pt x="144" y="65"/>
                    <a:pt x="1" y="178"/>
                  </a:cubicBezTo>
                  <a:lnTo>
                    <a:pt x="14" y="186"/>
                  </a:lnTo>
                  <a:lnTo>
                    <a:pt x="7185" y="4552"/>
                  </a:lnTo>
                  <a:lnTo>
                    <a:pt x="8194" y="3938"/>
                  </a:lnTo>
                  <a:cubicBezTo>
                    <a:pt x="8384" y="3824"/>
                    <a:pt x="8598" y="3767"/>
                    <a:pt x="8812" y="3767"/>
                  </a:cubicBezTo>
                  <a:cubicBezTo>
                    <a:pt x="9026" y="3767"/>
                    <a:pt x="9240" y="3824"/>
                    <a:pt x="9430" y="3938"/>
                  </a:cubicBezTo>
                  <a:lnTo>
                    <a:pt x="10439" y="4552"/>
                  </a:lnTo>
                  <a:lnTo>
                    <a:pt x="17610" y="186"/>
                  </a:lnTo>
                  <a:lnTo>
                    <a:pt x="17624" y="178"/>
                  </a:lnTo>
                  <a:cubicBezTo>
                    <a:pt x="17484" y="65"/>
                    <a:pt x="17306" y="0"/>
                    <a:pt x="17126" y="0"/>
                  </a:cubicBezTo>
                  <a:lnTo>
                    <a:pt x="10741" y="0"/>
                  </a:lnTo>
                  <a:lnTo>
                    <a:pt x="9134" y="1623"/>
                  </a:lnTo>
                  <a:cubicBezTo>
                    <a:pt x="9048" y="1709"/>
                    <a:pt x="8932" y="1758"/>
                    <a:pt x="8814" y="1758"/>
                  </a:cubicBezTo>
                  <a:cubicBezTo>
                    <a:pt x="8692" y="1758"/>
                    <a:pt x="8577" y="1709"/>
                    <a:pt x="8493" y="1623"/>
                  </a:cubicBezTo>
                  <a:lnTo>
                    <a:pt x="6886" y="0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65"/>
            <p:cNvSpPr/>
            <p:nvPr/>
          </p:nvSpPr>
          <p:spPr>
            <a:xfrm>
              <a:off x="7120990" y="1762669"/>
              <a:ext cx="414182" cy="67146"/>
            </a:xfrm>
            <a:custGeom>
              <a:avLst/>
              <a:gdLst/>
              <a:ahLst/>
              <a:cxnLst/>
              <a:rect l="l" t="t" r="r" b="b"/>
              <a:pathLst>
                <a:path w="17290" h="2803" extrusionOk="0">
                  <a:moveTo>
                    <a:pt x="4022" y="0"/>
                  </a:moveTo>
                  <a:lnTo>
                    <a:pt x="6" y="2800"/>
                  </a:lnTo>
                  <a:lnTo>
                    <a:pt x="1" y="2803"/>
                  </a:lnTo>
                  <a:lnTo>
                    <a:pt x="17290" y="2803"/>
                  </a:lnTo>
                  <a:lnTo>
                    <a:pt x="17287" y="2800"/>
                  </a:lnTo>
                  <a:lnTo>
                    <a:pt x="13268" y="0"/>
                  </a:ln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65"/>
            <p:cNvSpPr/>
            <p:nvPr/>
          </p:nvSpPr>
          <p:spPr>
            <a:xfrm>
              <a:off x="7109971" y="1832305"/>
              <a:ext cx="179159" cy="209510"/>
            </a:xfrm>
            <a:custGeom>
              <a:avLst/>
              <a:gdLst/>
              <a:ahLst/>
              <a:cxnLst/>
              <a:rect l="l" t="t" r="r" b="b"/>
              <a:pathLst>
                <a:path w="7479" h="8746" extrusionOk="0">
                  <a:moveTo>
                    <a:pt x="294" y="1"/>
                  </a:moveTo>
                  <a:cubicBezTo>
                    <a:pt x="111" y="149"/>
                    <a:pt x="3" y="375"/>
                    <a:pt x="0" y="612"/>
                  </a:cubicBezTo>
                  <a:lnTo>
                    <a:pt x="0" y="8132"/>
                  </a:lnTo>
                  <a:cubicBezTo>
                    <a:pt x="3" y="8372"/>
                    <a:pt x="111" y="8595"/>
                    <a:pt x="294" y="8746"/>
                  </a:cubicBezTo>
                  <a:lnTo>
                    <a:pt x="7478" y="4372"/>
                  </a:lnTo>
                  <a:lnTo>
                    <a:pt x="307" y="6"/>
                  </a:lnTo>
                  <a:lnTo>
                    <a:pt x="294" y="1"/>
                  </a:ln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65"/>
            <p:cNvSpPr/>
            <p:nvPr/>
          </p:nvSpPr>
          <p:spPr>
            <a:xfrm>
              <a:off x="7116990" y="1918206"/>
              <a:ext cx="422183" cy="127872"/>
            </a:xfrm>
            <a:custGeom>
              <a:avLst/>
              <a:gdLst/>
              <a:ahLst/>
              <a:cxnLst/>
              <a:rect l="l" t="t" r="r" b="b"/>
              <a:pathLst>
                <a:path w="17624" h="5338" extrusionOk="0">
                  <a:moveTo>
                    <a:pt x="8812" y="1"/>
                  </a:moveTo>
                  <a:cubicBezTo>
                    <a:pt x="8598" y="1"/>
                    <a:pt x="8384" y="58"/>
                    <a:pt x="8194" y="172"/>
                  </a:cubicBezTo>
                  <a:lnTo>
                    <a:pt x="7185" y="786"/>
                  </a:lnTo>
                  <a:lnTo>
                    <a:pt x="1" y="5160"/>
                  </a:lnTo>
                  <a:cubicBezTo>
                    <a:pt x="144" y="5276"/>
                    <a:pt x="319" y="5338"/>
                    <a:pt x="502" y="5338"/>
                  </a:cubicBezTo>
                  <a:lnTo>
                    <a:pt x="17126" y="5338"/>
                  </a:lnTo>
                  <a:cubicBezTo>
                    <a:pt x="17306" y="5338"/>
                    <a:pt x="17484" y="5276"/>
                    <a:pt x="17624" y="5160"/>
                  </a:cubicBezTo>
                  <a:lnTo>
                    <a:pt x="10439" y="786"/>
                  </a:lnTo>
                  <a:lnTo>
                    <a:pt x="9430" y="172"/>
                  </a:lnTo>
                  <a:cubicBezTo>
                    <a:pt x="9240" y="58"/>
                    <a:pt x="9026" y="1"/>
                    <a:pt x="8812" y="1"/>
                  </a:cubicBez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65"/>
            <p:cNvSpPr/>
            <p:nvPr/>
          </p:nvSpPr>
          <p:spPr>
            <a:xfrm>
              <a:off x="7367052" y="1832305"/>
              <a:ext cx="179135" cy="209510"/>
            </a:xfrm>
            <a:custGeom>
              <a:avLst/>
              <a:gdLst/>
              <a:ahLst/>
              <a:cxnLst/>
              <a:rect l="l" t="t" r="r" b="b"/>
              <a:pathLst>
                <a:path w="7478" h="8746" extrusionOk="0">
                  <a:moveTo>
                    <a:pt x="7185" y="1"/>
                  </a:moveTo>
                  <a:lnTo>
                    <a:pt x="7171" y="6"/>
                  </a:lnTo>
                  <a:lnTo>
                    <a:pt x="0" y="4372"/>
                  </a:lnTo>
                  <a:lnTo>
                    <a:pt x="7185" y="8746"/>
                  </a:lnTo>
                  <a:cubicBezTo>
                    <a:pt x="7368" y="8595"/>
                    <a:pt x="7475" y="8372"/>
                    <a:pt x="7478" y="8132"/>
                  </a:cubicBezTo>
                  <a:lnTo>
                    <a:pt x="7478" y="612"/>
                  </a:lnTo>
                  <a:cubicBezTo>
                    <a:pt x="7475" y="375"/>
                    <a:pt x="7368" y="149"/>
                    <a:pt x="7185" y="1"/>
                  </a:cubicBez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65"/>
            <p:cNvSpPr/>
            <p:nvPr/>
          </p:nvSpPr>
          <p:spPr>
            <a:xfrm>
              <a:off x="7193022" y="1496917"/>
              <a:ext cx="270260" cy="373195"/>
            </a:xfrm>
            <a:custGeom>
              <a:avLst/>
              <a:gdLst/>
              <a:ahLst/>
              <a:cxnLst/>
              <a:rect l="l" t="t" r="r" b="b"/>
              <a:pathLst>
                <a:path w="11282" h="15579" extrusionOk="0">
                  <a:moveTo>
                    <a:pt x="2525" y="1"/>
                  </a:moveTo>
                  <a:cubicBezTo>
                    <a:pt x="2361" y="1"/>
                    <a:pt x="2204" y="91"/>
                    <a:pt x="2127" y="247"/>
                  </a:cubicBezTo>
                  <a:cubicBezTo>
                    <a:pt x="2095" y="309"/>
                    <a:pt x="2076" y="379"/>
                    <a:pt x="2076" y="451"/>
                  </a:cubicBezTo>
                  <a:lnTo>
                    <a:pt x="2076" y="9073"/>
                  </a:lnTo>
                  <a:cubicBezTo>
                    <a:pt x="2076" y="9291"/>
                    <a:pt x="1898" y="9469"/>
                    <a:pt x="1680" y="9469"/>
                  </a:cubicBezTo>
                  <a:lnTo>
                    <a:pt x="485" y="9469"/>
                  </a:lnTo>
                  <a:cubicBezTo>
                    <a:pt x="305" y="9469"/>
                    <a:pt x="140" y="9579"/>
                    <a:pt x="70" y="9746"/>
                  </a:cubicBezTo>
                  <a:cubicBezTo>
                    <a:pt x="0" y="9913"/>
                    <a:pt x="38" y="10107"/>
                    <a:pt x="165" y="10236"/>
                  </a:cubicBezTo>
                  <a:lnTo>
                    <a:pt x="1015" y="11094"/>
                  </a:lnTo>
                  <a:lnTo>
                    <a:pt x="3710" y="13821"/>
                  </a:lnTo>
                  <a:lnTo>
                    <a:pt x="5077" y="15199"/>
                  </a:lnTo>
                  <a:lnTo>
                    <a:pt x="5317" y="15444"/>
                  </a:lnTo>
                  <a:cubicBezTo>
                    <a:pt x="5403" y="15530"/>
                    <a:pt x="5518" y="15579"/>
                    <a:pt x="5640" y="15579"/>
                  </a:cubicBezTo>
                  <a:cubicBezTo>
                    <a:pt x="5758" y="15579"/>
                    <a:pt x="5874" y="15530"/>
                    <a:pt x="5960" y="15444"/>
                  </a:cubicBezTo>
                  <a:lnTo>
                    <a:pt x="7567" y="13821"/>
                  </a:lnTo>
                  <a:lnTo>
                    <a:pt x="10261" y="11094"/>
                  </a:lnTo>
                  <a:lnTo>
                    <a:pt x="11117" y="10233"/>
                  </a:lnTo>
                  <a:cubicBezTo>
                    <a:pt x="11244" y="10104"/>
                    <a:pt x="11281" y="9910"/>
                    <a:pt x="11211" y="9743"/>
                  </a:cubicBezTo>
                  <a:cubicBezTo>
                    <a:pt x="11141" y="9576"/>
                    <a:pt x="10977" y="9469"/>
                    <a:pt x="10797" y="9469"/>
                  </a:cubicBezTo>
                  <a:lnTo>
                    <a:pt x="9596" y="9469"/>
                  </a:lnTo>
                  <a:cubicBezTo>
                    <a:pt x="9378" y="9469"/>
                    <a:pt x="9201" y="9291"/>
                    <a:pt x="9201" y="9073"/>
                  </a:cubicBezTo>
                  <a:lnTo>
                    <a:pt x="9201" y="451"/>
                  </a:lnTo>
                  <a:cubicBezTo>
                    <a:pt x="9201" y="303"/>
                    <a:pt x="9128" y="163"/>
                    <a:pt x="9007" y="80"/>
                  </a:cubicBezTo>
                  <a:cubicBezTo>
                    <a:pt x="8932" y="28"/>
                    <a:pt x="8843" y="1"/>
                    <a:pt x="8753" y="1"/>
                  </a:cubicBezTo>
                  <a:cubicBezTo>
                    <a:pt x="8699" y="1"/>
                    <a:pt x="8644" y="11"/>
                    <a:pt x="8592" y="32"/>
                  </a:cubicBezTo>
                  <a:lnTo>
                    <a:pt x="8024" y="247"/>
                  </a:lnTo>
                  <a:lnTo>
                    <a:pt x="5798" y="1089"/>
                  </a:lnTo>
                  <a:cubicBezTo>
                    <a:pt x="5747" y="1110"/>
                    <a:pt x="5693" y="1120"/>
                    <a:pt x="5640" y="1120"/>
                  </a:cubicBezTo>
                  <a:cubicBezTo>
                    <a:pt x="5586" y="1120"/>
                    <a:pt x="5532" y="1110"/>
                    <a:pt x="5481" y="1089"/>
                  </a:cubicBezTo>
                  <a:lnTo>
                    <a:pt x="5077" y="933"/>
                  </a:lnTo>
                  <a:lnTo>
                    <a:pt x="2687" y="32"/>
                  </a:lnTo>
                  <a:cubicBezTo>
                    <a:pt x="2634" y="11"/>
                    <a:pt x="2579" y="1"/>
                    <a:pt x="2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65"/>
            <p:cNvSpPr/>
            <p:nvPr/>
          </p:nvSpPr>
          <p:spPr>
            <a:xfrm>
              <a:off x="7271161" y="1543580"/>
              <a:ext cx="19044" cy="85328"/>
            </a:xfrm>
            <a:custGeom>
              <a:avLst/>
              <a:gdLst/>
              <a:ahLst/>
              <a:cxnLst/>
              <a:rect l="l" t="t" r="r" b="b"/>
              <a:pathLst>
                <a:path w="795" h="3562" extrusionOk="0">
                  <a:moveTo>
                    <a:pt x="396" y="0"/>
                  </a:moveTo>
                  <a:cubicBezTo>
                    <a:pt x="178" y="0"/>
                    <a:pt x="1" y="178"/>
                    <a:pt x="1" y="396"/>
                  </a:cubicBezTo>
                  <a:lnTo>
                    <a:pt x="1" y="3165"/>
                  </a:lnTo>
                  <a:cubicBezTo>
                    <a:pt x="1" y="3386"/>
                    <a:pt x="178" y="3561"/>
                    <a:pt x="396" y="3561"/>
                  </a:cubicBezTo>
                  <a:cubicBezTo>
                    <a:pt x="617" y="3561"/>
                    <a:pt x="792" y="3386"/>
                    <a:pt x="795" y="3165"/>
                  </a:cubicBezTo>
                  <a:lnTo>
                    <a:pt x="795" y="396"/>
                  </a:lnTo>
                  <a:cubicBezTo>
                    <a:pt x="795" y="178"/>
                    <a:pt x="617" y="0"/>
                    <a:pt x="396" y="0"/>
                  </a:cubicBez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65"/>
            <p:cNvSpPr/>
            <p:nvPr/>
          </p:nvSpPr>
          <p:spPr>
            <a:xfrm>
              <a:off x="7271161" y="1647831"/>
              <a:ext cx="19044" cy="28530"/>
            </a:xfrm>
            <a:custGeom>
              <a:avLst/>
              <a:gdLst/>
              <a:ahLst/>
              <a:cxnLst/>
              <a:rect l="l" t="t" r="r" b="b"/>
              <a:pathLst>
                <a:path w="795" h="1191" extrusionOk="0">
                  <a:moveTo>
                    <a:pt x="396" y="1"/>
                  </a:moveTo>
                  <a:cubicBezTo>
                    <a:pt x="178" y="1"/>
                    <a:pt x="1" y="178"/>
                    <a:pt x="1" y="396"/>
                  </a:cubicBezTo>
                  <a:lnTo>
                    <a:pt x="1" y="795"/>
                  </a:lnTo>
                  <a:cubicBezTo>
                    <a:pt x="1" y="1013"/>
                    <a:pt x="178" y="1190"/>
                    <a:pt x="396" y="1190"/>
                  </a:cubicBezTo>
                  <a:cubicBezTo>
                    <a:pt x="617" y="1190"/>
                    <a:pt x="792" y="1013"/>
                    <a:pt x="795" y="795"/>
                  </a:cubicBezTo>
                  <a:lnTo>
                    <a:pt x="795" y="396"/>
                  </a:lnTo>
                  <a:cubicBezTo>
                    <a:pt x="795" y="178"/>
                    <a:pt x="617" y="1"/>
                    <a:pt x="396" y="1"/>
                  </a:cubicBez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434" name="Google Shape;2434;p65"/>
          <p:cNvGrpSpPr/>
          <p:nvPr/>
        </p:nvGrpSpPr>
        <p:grpSpPr>
          <a:xfrm>
            <a:off x="837713" y="3343848"/>
            <a:ext cx="665266" cy="816405"/>
            <a:chOff x="3482005" y="723472"/>
            <a:chExt cx="448414" cy="550286"/>
          </a:xfrm>
        </p:grpSpPr>
        <p:sp>
          <p:nvSpPr>
            <p:cNvPr id="2435" name="Google Shape;2435;p65"/>
            <p:cNvSpPr/>
            <p:nvPr/>
          </p:nvSpPr>
          <p:spPr>
            <a:xfrm>
              <a:off x="3704064" y="1161793"/>
              <a:ext cx="111894" cy="111966"/>
            </a:xfrm>
            <a:custGeom>
              <a:avLst/>
              <a:gdLst/>
              <a:ahLst/>
              <a:cxnLst/>
              <a:rect l="l" t="t" r="r" b="b"/>
              <a:pathLst>
                <a:path w="4671" h="4674" extrusionOk="0">
                  <a:moveTo>
                    <a:pt x="2334" y="0"/>
                  </a:moveTo>
                  <a:cubicBezTo>
                    <a:pt x="1045" y="0"/>
                    <a:pt x="1" y="1048"/>
                    <a:pt x="1" y="2337"/>
                  </a:cubicBezTo>
                  <a:cubicBezTo>
                    <a:pt x="1" y="3626"/>
                    <a:pt x="1045" y="4673"/>
                    <a:pt x="2334" y="4673"/>
                  </a:cubicBezTo>
                  <a:cubicBezTo>
                    <a:pt x="3626" y="4673"/>
                    <a:pt x="4671" y="3626"/>
                    <a:pt x="4671" y="2337"/>
                  </a:cubicBezTo>
                  <a:cubicBezTo>
                    <a:pt x="4671" y="1048"/>
                    <a:pt x="3626" y="0"/>
                    <a:pt x="2334" y="0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65"/>
            <p:cNvSpPr/>
            <p:nvPr/>
          </p:nvSpPr>
          <p:spPr>
            <a:xfrm>
              <a:off x="3741337" y="1199114"/>
              <a:ext cx="37346" cy="37298"/>
            </a:xfrm>
            <a:custGeom>
              <a:avLst/>
              <a:gdLst/>
              <a:ahLst/>
              <a:cxnLst/>
              <a:rect l="l" t="t" r="r" b="b"/>
              <a:pathLst>
                <a:path w="1559" h="1557" extrusionOk="0">
                  <a:moveTo>
                    <a:pt x="778" y="1"/>
                  </a:moveTo>
                  <a:cubicBezTo>
                    <a:pt x="350" y="1"/>
                    <a:pt x="0" y="348"/>
                    <a:pt x="0" y="779"/>
                  </a:cubicBezTo>
                  <a:cubicBezTo>
                    <a:pt x="0" y="1210"/>
                    <a:pt x="350" y="1557"/>
                    <a:pt x="778" y="1557"/>
                  </a:cubicBezTo>
                  <a:cubicBezTo>
                    <a:pt x="1209" y="1557"/>
                    <a:pt x="1559" y="1210"/>
                    <a:pt x="1559" y="779"/>
                  </a:cubicBezTo>
                  <a:cubicBezTo>
                    <a:pt x="1559" y="348"/>
                    <a:pt x="1209" y="1"/>
                    <a:pt x="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65"/>
            <p:cNvSpPr/>
            <p:nvPr/>
          </p:nvSpPr>
          <p:spPr>
            <a:xfrm>
              <a:off x="3635722" y="960287"/>
              <a:ext cx="217775" cy="215715"/>
            </a:xfrm>
            <a:custGeom>
              <a:avLst/>
              <a:gdLst/>
              <a:ahLst/>
              <a:cxnLst/>
              <a:rect l="l" t="t" r="r" b="b"/>
              <a:pathLst>
                <a:path w="9091" h="9005" extrusionOk="0">
                  <a:moveTo>
                    <a:pt x="6934" y="0"/>
                  </a:moveTo>
                  <a:cubicBezTo>
                    <a:pt x="6875" y="0"/>
                    <a:pt x="6817" y="7"/>
                    <a:pt x="6759" y="20"/>
                  </a:cubicBezTo>
                  <a:lnTo>
                    <a:pt x="4482" y="534"/>
                  </a:lnTo>
                  <a:lnTo>
                    <a:pt x="1815" y="1134"/>
                  </a:lnTo>
                  <a:lnTo>
                    <a:pt x="1440" y="1220"/>
                  </a:lnTo>
                  <a:lnTo>
                    <a:pt x="681" y="1390"/>
                  </a:lnTo>
                  <a:cubicBezTo>
                    <a:pt x="264" y="1484"/>
                    <a:pt x="0" y="1901"/>
                    <a:pt x="95" y="2321"/>
                  </a:cubicBezTo>
                  <a:lnTo>
                    <a:pt x="1465" y="8399"/>
                  </a:lnTo>
                  <a:cubicBezTo>
                    <a:pt x="1549" y="8760"/>
                    <a:pt x="1870" y="9004"/>
                    <a:pt x="2227" y="9004"/>
                  </a:cubicBezTo>
                  <a:cubicBezTo>
                    <a:pt x="2283" y="9004"/>
                    <a:pt x="2339" y="8998"/>
                    <a:pt x="2396" y="8986"/>
                  </a:cubicBezTo>
                  <a:lnTo>
                    <a:pt x="8471" y="7610"/>
                  </a:lnTo>
                  <a:cubicBezTo>
                    <a:pt x="8743" y="7551"/>
                    <a:pt x="8958" y="7352"/>
                    <a:pt x="9039" y="7085"/>
                  </a:cubicBezTo>
                  <a:cubicBezTo>
                    <a:pt x="9082" y="6956"/>
                    <a:pt x="9090" y="6816"/>
                    <a:pt x="9058" y="6682"/>
                  </a:cubicBezTo>
                  <a:lnTo>
                    <a:pt x="8716" y="5164"/>
                  </a:lnTo>
                  <a:lnTo>
                    <a:pt x="8460" y="4025"/>
                  </a:lnTo>
                  <a:lnTo>
                    <a:pt x="8288" y="3263"/>
                  </a:lnTo>
                  <a:lnTo>
                    <a:pt x="8032" y="2125"/>
                  </a:lnTo>
                  <a:lnTo>
                    <a:pt x="7860" y="1366"/>
                  </a:lnTo>
                  <a:lnTo>
                    <a:pt x="7688" y="606"/>
                  </a:lnTo>
                  <a:cubicBezTo>
                    <a:pt x="7645" y="405"/>
                    <a:pt x="7521" y="230"/>
                    <a:pt x="7346" y="119"/>
                  </a:cubicBezTo>
                  <a:cubicBezTo>
                    <a:pt x="7221" y="41"/>
                    <a:pt x="7078" y="0"/>
                    <a:pt x="6934" y="0"/>
                  </a:cubicBez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65"/>
            <p:cNvSpPr/>
            <p:nvPr/>
          </p:nvSpPr>
          <p:spPr>
            <a:xfrm>
              <a:off x="3621924" y="772172"/>
              <a:ext cx="218158" cy="215739"/>
            </a:xfrm>
            <a:custGeom>
              <a:avLst/>
              <a:gdLst/>
              <a:ahLst/>
              <a:cxnLst/>
              <a:rect l="l" t="t" r="r" b="b"/>
              <a:pathLst>
                <a:path w="9107" h="9006" extrusionOk="0">
                  <a:moveTo>
                    <a:pt x="6933" y="0"/>
                  </a:moveTo>
                  <a:cubicBezTo>
                    <a:pt x="6875" y="0"/>
                    <a:pt x="6817" y="7"/>
                    <a:pt x="6759" y="21"/>
                  </a:cubicBezTo>
                  <a:lnTo>
                    <a:pt x="6000" y="191"/>
                  </a:lnTo>
                  <a:lnTo>
                    <a:pt x="2964" y="877"/>
                  </a:lnTo>
                  <a:lnTo>
                    <a:pt x="681" y="1391"/>
                  </a:lnTo>
                  <a:cubicBezTo>
                    <a:pt x="261" y="1485"/>
                    <a:pt x="0" y="1902"/>
                    <a:pt x="95" y="2322"/>
                  </a:cubicBezTo>
                  <a:lnTo>
                    <a:pt x="436" y="3841"/>
                  </a:lnTo>
                  <a:lnTo>
                    <a:pt x="692" y="4979"/>
                  </a:lnTo>
                  <a:lnTo>
                    <a:pt x="864" y="5738"/>
                  </a:lnTo>
                  <a:lnTo>
                    <a:pt x="867" y="5738"/>
                  </a:lnTo>
                  <a:lnTo>
                    <a:pt x="1125" y="6877"/>
                  </a:lnTo>
                  <a:lnTo>
                    <a:pt x="1295" y="7639"/>
                  </a:lnTo>
                  <a:lnTo>
                    <a:pt x="1467" y="8398"/>
                  </a:lnTo>
                  <a:cubicBezTo>
                    <a:pt x="1547" y="8756"/>
                    <a:pt x="1865" y="9006"/>
                    <a:pt x="2223" y="9006"/>
                  </a:cubicBezTo>
                  <a:cubicBezTo>
                    <a:pt x="2253" y="9006"/>
                    <a:pt x="2283" y="9004"/>
                    <a:pt x="2313" y="9001"/>
                  </a:cubicBezTo>
                  <a:cubicBezTo>
                    <a:pt x="2329" y="8998"/>
                    <a:pt x="2345" y="8998"/>
                    <a:pt x="2358" y="8995"/>
                  </a:cubicBezTo>
                  <a:lnTo>
                    <a:pt x="5058" y="8387"/>
                  </a:lnTo>
                  <a:lnTo>
                    <a:pt x="8471" y="7612"/>
                  </a:lnTo>
                  <a:cubicBezTo>
                    <a:pt x="8673" y="7569"/>
                    <a:pt x="8848" y="7445"/>
                    <a:pt x="8958" y="7270"/>
                  </a:cubicBezTo>
                  <a:cubicBezTo>
                    <a:pt x="9069" y="7095"/>
                    <a:pt x="9106" y="6882"/>
                    <a:pt x="9058" y="6680"/>
                  </a:cubicBezTo>
                  <a:lnTo>
                    <a:pt x="7688" y="608"/>
                  </a:lnTo>
                  <a:cubicBezTo>
                    <a:pt x="7645" y="406"/>
                    <a:pt x="7521" y="231"/>
                    <a:pt x="7346" y="121"/>
                  </a:cubicBezTo>
                  <a:cubicBezTo>
                    <a:pt x="7221" y="42"/>
                    <a:pt x="7078" y="0"/>
                    <a:pt x="6933" y="0"/>
                  </a:cubicBez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65"/>
            <p:cNvSpPr/>
            <p:nvPr/>
          </p:nvSpPr>
          <p:spPr>
            <a:xfrm>
              <a:off x="3692853" y="776723"/>
              <a:ext cx="93329" cy="107390"/>
            </a:xfrm>
            <a:custGeom>
              <a:avLst/>
              <a:gdLst/>
              <a:ahLst/>
              <a:cxnLst/>
              <a:rect l="l" t="t" r="r" b="b"/>
              <a:pathLst>
                <a:path w="3896" h="4483" extrusionOk="0">
                  <a:moveTo>
                    <a:pt x="3039" y="1"/>
                  </a:moveTo>
                  <a:lnTo>
                    <a:pt x="0" y="687"/>
                  </a:lnTo>
                  <a:lnTo>
                    <a:pt x="856" y="4482"/>
                  </a:lnTo>
                  <a:lnTo>
                    <a:pt x="2119" y="3002"/>
                  </a:lnTo>
                  <a:lnTo>
                    <a:pt x="3895" y="3799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65"/>
            <p:cNvSpPr/>
            <p:nvPr/>
          </p:nvSpPr>
          <p:spPr>
            <a:xfrm>
              <a:off x="3670216" y="973007"/>
              <a:ext cx="93401" cy="107438"/>
            </a:xfrm>
            <a:custGeom>
              <a:avLst/>
              <a:gdLst/>
              <a:ahLst/>
              <a:cxnLst/>
              <a:rect l="l" t="t" r="r" b="b"/>
              <a:pathLst>
                <a:path w="3899" h="4485" extrusionOk="0">
                  <a:moveTo>
                    <a:pt x="3039" y="0"/>
                  </a:moveTo>
                  <a:lnTo>
                    <a:pt x="0" y="687"/>
                  </a:lnTo>
                  <a:lnTo>
                    <a:pt x="859" y="4485"/>
                  </a:lnTo>
                  <a:lnTo>
                    <a:pt x="2122" y="3001"/>
                  </a:lnTo>
                  <a:lnTo>
                    <a:pt x="3898" y="3798"/>
                  </a:lnTo>
                  <a:lnTo>
                    <a:pt x="3898" y="3798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65"/>
            <p:cNvSpPr/>
            <p:nvPr/>
          </p:nvSpPr>
          <p:spPr>
            <a:xfrm>
              <a:off x="3628248" y="839508"/>
              <a:ext cx="39598" cy="24674"/>
            </a:xfrm>
            <a:custGeom>
              <a:avLst/>
              <a:gdLst/>
              <a:ahLst/>
              <a:cxnLst/>
              <a:rect l="l" t="t" r="r" b="b"/>
              <a:pathLst>
                <a:path w="1653" h="1030" extrusionOk="0">
                  <a:moveTo>
                    <a:pt x="1237" y="0"/>
                  </a:moveTo>
                  <a:cubicBezTo>
                    <a:pt x="1205" y="0"/>
                    <a:pt x="1173" y="4"/>
                    <a:pt x="1141" y="12"/>
                  </a:cubicBezTo>
                  <a:lnTo>
                    <a:pt x="0" y="270"/>
                  </a:lnTo>
                  <a:lnTo>
                    <a:pt x="172" y="1030"/>
                  </a:lnTo>
                  <a:lnTo>
                    <a:pt x="1314" y="771"/>
                  </a:lnTo>
                  <a:cubicBezTo>
                    <a:pt x="1454" y="744"/>
                    <a:pt x="1567" y="645"/>
                    <a:pt x="1610" y="510"/>
                  </a:cubicBezTo>
                  <a:cubicBezTo>
                    <a:pt x="1653" y="375"/>
                    <a:pt x="1621" y="227"/>
                    <a:pt x="1524" y="122"/>
                  </a:cubicBezTo>
                  <a:cubicBezTo>
                    <a:pt x="1447" y="44"/>
                    <a:pt x="1343" y="0"/>
                    <a:pt x="1237" y="0"/>
                  </a:cubicBez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65"/>
            <p:cNvSpPr/>
            <p:nvPr/>
          </p:nvSpPr>
          <p:spPr>
            <a:xfrm>
              <a:off x="3638500" y="885022"/>
              <a:ext cx="39598" cy="24674"/>
            </a:xfrm>
            <a:custGeom>
              <a:avLst/>
              <a:gdLst/>
              <a:ahLst/>
              <a:cxnLst/>
              <a:rect l="l" t="t" r="r" b="b"/>
              <a:pathLst>
                <a:path w="1653" h="1030" extrusionOk="0">
                  <a:moveTo>
                    <a:pt x="1239" y="0"/>
                  </a:moveTo>
                  <a:cubicBezTo>
                    <a:pt x="1207" y="0"/>
                    <a:pt x="1174" y="4"/>
                    <a:pt x="1141" y="12"/>
                  </a:cubicBezTo>
                  <a:lnTo>
                    <a:pt x="0" y="271"/>
                  </a:lnTo>
                  <a:lnTo>
                    <a:pt x="172" y="1030"/>
                  </a:lnTo>
                  <a:lnTo>
                    <a:pt x="175" y="1030"/>
                  </a:lnTo>
                  <a:lnTo>
                    <a:pt x="1314" y="771"/>
                  </a:lnTo>
                  <a:cubicBezTo>
                    <a:pt x="1454" y="745"/>
                    <a:pt x="1567" y="645"/>
                    <a:pt x="1610" y="510"/>
                  </a:cubicBezTo>
                  <a:cubicBezTo>
                    <a:pt x="1653" y="373"/>
                    <a:pt x="1621" y="225"/>
                    <a:pt x="1524" y="123"/>
                  </a:cubicBezTo>
                  <a:cubicBezTo>
                    <a:pt x="1448" y="43"/>
                    <a:pt x="1345" y="0"/>
                    <a:pt x="1239" y="0"/>
                  </a:cubicBez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65"/>
            <p:cNvSpPr/>
            <p:nvPr/>
          </p:nvSpPr>
          <p:spPr>
            <a:xfrm>
              <a:off x="3648873" y="930487"/>
              <a:ext cx="39550" cy="24674"/>
            </a:xfrm>
            <a:custGeom>
              <a:avLst/>
              <a:gdLst/>
              <a:ahLst/>
              <a:cxnLst/>
              <a:rect l="l" t="t" r="r" b="b"/>
              <a:pathLst>
                <a:path w="1651" h="1030" extrusionOk="0">
                  <a:moveTo>
                    <a:pt x="1221" y="0"/>
                  </a:moveTo>
                  <a:cubicBezTo>
                    <a:pt x="1193" y="0"/>
                    <a:pt x="1165" y="3"/>
                    <a:pt x="1136" y="9"/>
                  </a:cubicBezTo>
                  <a:lnTo>
                    <a:pt x="0" y="268"/>
                  </a:lnTo>
                  <a:lnTo>
                    <a:pt x="173" y="1030"/>
                  </a:lnTo>
                  <a:lnTo>
                    <a:pt x="1309" y="774"/>
                  </a:lnTo>
                  <a:cubicBezTo>
                    <a:pt x="1519" y="725"/>
                    <a:pt x="1651" y="518"/>
                    <a:pt x="1605" y="305"/>
                  </a:cubicBezTo>
                  <a:cubicBezTo>
                    <a:pt x="1563" y="124"/>
                    <a:pt x="1402" y="0"/>
                    <a:pt x="1221" y="0"/>
                  </a:cubicBez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65"/>
            <p:cNvSpPr/>
            <p:nvPr/>
          </p:nvSpPr>
          <p:spPr>
            <a:xfrm>
              <a:off x="3789103" y="993057"/>
              <a:ext cx="39047" cy="24530"/>
            </a:xfrm>
            <a:custGeom>
              <a:avLst/>
              <a:gdLst/>
              <a:ahLst/>
              <a:cxnLst/>
              <a:rect l="l" t="t" r="r" b="b"/>
              <a:pathLst>
                <a:path w="1630" h="1024" extrusionOk="0">
                  <a:moveTo>
                    <a:pt x="1457" y="0"/>
                  </a:moveTo>
                  <a:lnTo>
                    <a:pt x="316" y="256"/>
                  </a:lnTo>
                  <a:cubicBezTo>
                    <a:pt x="127" y="304"/>
                    <a:pt x="1" y="482"/>
                    <a:pt x="23" y="676"/>
                  </a:cubicBezTo>
                  <a:cubicBezTo>
                    <a:pt x="44" y="870"/>
                    <a:pt x="208" y="1018"/>
                    <a:pt x="402" y="1023"/>
                  </a:cubicBezTo>
                  <a:cubicBezTo>
                    <a:pt x="432" y="1023"/>
                    <a:pt x="459" y="1020"/>
                    <a:pt x="488" y="1015"/>
                  </a:cubicBezTo>
                  <a:lnTo>
                    <a:pt x="1629" y="759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65"/>
            <p:cNvSpPr/>
            <p:nvPr/>
          </p:nvSpPr>
          <p:spPr>
            <a:xfrm>
              <a:off x="3798852" y="1038450"/>
              <a:ext cx="39550" cy="24650"/>
            </a:xfrm>
            <a:custGeom>
              <a:avLst/>
              <a:gdLst/>
              <a:ahLst/>
              <a:cxnLst/>
              <a:rect l="l" t="t" r="r" b="b"/>
              <a:pathLst>
                <a:path w="1651" h="1029" extrusionOk="0">
                  <a:moveTo>
                    <a:pt x="1478" y="0"/>
                  </a:moveTo>
                  <a:lnTo>
                    <a:pt x="337" y="256"/>
                  </a:lnTo>
                  <a:cubicBezTo>
                    <a:pt x="130" y="307"/>
                    <a:pt x="0" y="514"/>
                    <a:pt x="46" y="724"/>
                  </a:cubicBezTo>
                  <a:cubicBezTo>
                    <a:pt x="87" y="902"/>
                    <a:pt x="243" y="1026"/>
                    <a:pt x="423" y="1028"/>
                  </a:cubicBezTo>
                  <a:cubicBezTo>
                    <a:pt x="453" y="1028"/>
                    <a:pt x="482" y="1026"/>
                    <a:pt x="509" y="1020"/>
                  </a:cubicBezTo>
                  <a:lnTo>
                    <a:pt x="1650" y="762"/>
                  </a:lnTo>
                  <a:lnTo>
                    <a:pt x="1478" y="0"/>
                  </a:ln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65"/>
            <p:cNvSpPr/>
            <p:nvPr/>
          </p:nvSpPr>
          <p:spPr>
            <a:xfrm>
              <a:off x="3809225" y="1083964"/>
              <a:ext cx="39430" cy="24602"/>
            </a:xfrm>
            <a:custGeom>
              <a:avLst/>
              <a:gdLst/>
              <a:ahLst/>
              <a:cxnLst/>
              <a:rect l="l" t="t" r="r" b="b"/>
              <a:pathLst>
                <a:path w="1646" h="1027" extrusionOk="0">
                  <a:moveTo>
                    <a:pt x="1473" y="1"/>
                  </a:moveTo>
                  <a:lnTo>
                    <a:pt x="335" y="256"/>
                  </a:lnTo>
                  <a:cubicBezTo>
                    <a:pt x="135" y="297"/>
                    <a:pt x="1" y="480"/>
                    <a:pt x="22" y="682"/>
                  </a:cubicBezTo>
                  <a:cubicBezTo>
                    <a:pt x="46" y="877"/>
                    <a:pt x="210" y="1026"/>
                    <a:pt x="408" y="1026"/>
                  </a:cubicBezTo>
                  <a:cubicBezTo>
                    <a:pt x="411" y="1026"/>
                    <a:pt x="415" y="1026"/>
                    <a:pt x="418" y="1026"/>
                  </a:cubicBezTo>
                  <a:cubicBezTo>
                    <a:pt x="448" y="1026"/>
                    <a:pt x="477" y="1023"/>
                    <a:pt x="504" y="1015"/>
                  </a:cubicBezTo>
                  <a:lnTo>
                    <a:pt x="1645" y="760"/>
                  </a:lnTo>
                  <a:lnTo>
                    <a:pt x="1473" y="1"/>
                  </a:ln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65"/>
            <p:cNvSpPr/>
            <p:nvPr/>
          </p:nvSpPr>
          <p:spPr>
            <a:xfrm>
              <a:off x="3482005" y="723472"/>
              <a:ext cx="448414" cy="468200"/>
            </a:xfrm>
            <a:custGeom>
              <a:avLst/>
              <a:gdLst/>
              <a:ahLst/>
              <a:cxnLst/>
              <a:rect l="l" t="t" r="r" b="b"/>
              <a:pathLst>
                <a:path w="18719" h="19545" extrusionOk="0">
                  <a:moveTo>
                    <a:pt x="399" y="1"/>
                  </a:moveTo>
                  <a:cubicBezTo>
                    <a:pt x="322" y="1"/>
                    <a:pt x="246" y="23"/>
                    <a:pt x="181" y="68"/>
                  </a:cubicBezTo>
                  <a:cubicBezTo>
                    <a:pt x="65" y="146"/>
                    <a:pt x="0" y="277"/>
                    <a:pt x="8" y="417"/>
                  </a:cubicBezTo>
                  <a:cubicBezTo>
                    <a:pt x="19" y="557"/>
                    <a:pt x="103" y="681"/>
                    <a:pt x="226" y="743"/>
                  </a:cubicBezTo>
                  <a:lnTo>
                    <a:pt x="1683" y="1462"/>
                  </a:lnTo>
                  <a:cubicBezTo>
                    <a:pt x="2024" y="1680"/>
                    <a:pt x="2267" y="2024"/>
                    <a:pt x="2356" y="2423"/>
                  </a:cubicBezTo>
                  <a:lnTo>
                    <a:pt x="5898" y="18331"/>
                  </a:lnTo>
                  <a:cubicBezTo>
                    <a:pt x="6057" y="19039"/>
                    <a:pt x="6687" y="19545"/>
                    <a:pt x="7413" y="19545"/>
                  </a:cubicBezTo>
                  <a:cubicBezTo>
                    <a:pt x="7529" y="19545"/>
                    <a:pt x="7645" y="19531"/>
                    <a:pt x="7758" y="19507"/>
                  </a:cubicBezTo>
                  <a:lnTo>
                    <a:pt x="18393" y="17106"/>
                  </a:lnTo>
                  <a:cubicBezTo>
                    <a:pt x="18527" y="17076"/>
                    <a:pt x="18638" y="16977"/>
                    <a:pt x="18678" y="16842"/>
                  </a:cubicBezTo>
                  <a:cubicBezTo>
                    <a:pt x="18719" y="16710"/>
                    <a:pt x="18686" y="16565"/>
                    <a:pt x="18592" y="16463"/>
                  </a:cubicBezTo>
                  <a:cubicBezTo>
                    <a:pt x="18517" y="16382"/>
                    <a:pt x="18414" y="16338"/>
                    <a:pt x="18306" y="16338"/>
                  </a:cubicBezTo>
                  <a:cubicBezTo>
                    <a:pt x="18278" y="16338"/>
                    <a:pt x="18249" y="16341"/>
                    <a:pt x="18221" y="16347"/>
                  </a:cubicBezTo>
                  <a:lnTo>
                    <a:pt x="7588" y="18748"/>
                  </a:lnTo>
                  <a:cubicBezTo>
                    <a:pt x="7531" y="18761"/>
                    <a:pt x="7473" y="18767"/>
                    <a:pt x="7417" y="18767"/>
                  </a:cubicBezTo>
                  <a:cubicBezTo>
                    <a:pt x="7060" y="18767"/>
                    <a:pt x="6738" y="18521"/>
                    <a:pt x="6657" y="18161"/>
                  </a:cubicBezTo>
                  <a:lnTo>
                    <a:pt x="3115" y="2253"/>
                  </a:lnTo>
                  <a:cubicBezTo>
                    <a:pt x="2980" y="1648"/>
                    <a:pt x="2609" y="1120"/>
                    <a:pt x="2084" y="789"/>
                  </a:cubicBezTo>
                  <a:cubicBezTo>
                    <a:pt x="2073" y="784"/>
                    <a:pt x="2059" y="775"/>
                    <a:pt x="2049" y="770"/>
                  </a:cubicBezTo>
                  <a:lnTo>
                    <a:pt x="571" y="41"/>
                  </a:lnTo>
                  <a:cubicBezTo>
                    <a:pt x="516" y="14"/>
                    <a:pt x="457" y="1"/>
                    <a:pt x="399" y="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53" name="Google Shape;2097;p61">
            <a:extLst>
              <a:ext uri="{FF2B5EF4-FFF2-40B4-BE49-F238E27FC236}">
                <a16:creationId xmlns:a16="http://schemas.microsoft.com/office/drawing/2014/main" id="{FC33BE58-49AC-492F-844C-4BD8CAA8F0E1}"/>
              </a:ext>
            </a:extLst>
          </p:cNvPr>
          <p:cNvGrpSpPr/>
          <p:nvPr/>
        </p:nvGrpSpPr>
        <p:grpSpPr>
          <a:xfrm>
            <a:off x="972657" y="2305872"/>
            <a:ext cx="505438" cy="451815"/>
            <a:chOff x="4295215" y="3060503"/>
            <a:chExt cx="542097" cy="550222"/>
          </a:xfrm>
        </p:grpSpPr>
        <p:sp>
          <p:nvSpPr>
            <p:cNvPr id="54" name="Google Shape;2098;p61">
              <a:extLst>
                <a:ext uri="{FF2B5EF4-FFF2-40B4-BE49-F238E27FC236}">
                  <a16:creationId xmlns:a16="http://schemas.microsoft.com/office/drawing/2014/main" id="{8A406037-96D6-44F9-AFDE-CEF6C8B7322C}"/>
                </a:ext>
              </a:extLst>
            </p:cNvPr>
            <p:cNvSpPr/>
            <p:nvPr/>
          </p:nvSpPr>
          <p:spPr>
            <a:xfrm>
              <a:off x="4295215" y="3060503"/>
              <a:ext cx="535466" cy="550222"/>
            </a:xfrm>
            <a:custGeom>
              <a:avLst/>
              <a:gdLst/>
              <a:ahLst/>
              <a:cxnLst/>
              <a:rect l="l" t="t" r="r" b="b"/>
              <a:pathLst>
                <a:path w="22353" h="22969" extrusionOk="0">
                  <a:moveTo>
                    <a:pt x="11518" y="0"/>
                  </a:moveTo>
                  <a:cubicBezTo>
                    <a:pt x="11435" y="0"/>
                    <a:pt x="11351" y="3"/>
                    <a:pt x="11281" y="8"/>
                  </a:cubicBezTo>
                  <a:cubicBezTo>
                    <a:pt x="5120" y="108"/>
                    <a:pt x="148" y="5074"/>
                    <a:pt x="41" y="11235"/>
                  </a:cubicBezTo>
                  <a:cubicBezTo>
                    <a:pt x="38" y="11319"/>
                    <a:pt x="35" y="11402"/>
                    <a:pt x="35" y="11483"/>
                  </a:cubicBezTo>
                  <a:cubicBezTo>
                    <a:pt x="0" y="17391"/>
                    <a:pt x="4455" y="22360"/>
                    <a:pt x="10331" y="22969"/>
                  </a:cubicBezTo>
                  <a:lnTo>
                    <a:pt x="10369" y="22969"/>
                  </a:lnTo>
                  <a:cubicBezTo>
                    <a:pt x="10573" y="22969"/>
                    <a:pt x="10743" y="22807"/>
                    <a:pt x="10754" y="22605"/>
                  </a:cubicBezTo>
                  <a:cubicBezTo>
                    <a:pt x="10762" y="22401"/>
                    <a:pt x="10611" y="22226"/>
                    <a:pt x="10409" y="22204"/>
                  </a:cubicBezTo>
                  <a:cubicBezTo>
                    <a:pt x="4923" y="21636"/>
                    <a:pt x="767" y="16998"/>
                    <a:pt x="800" y="11483"/>
                  </a:cubicBezTo>
                  <a:cubicBezTo>
                    <a:pt x="800" y="11416"/>
                    <a:pt x="802" y="11343"/>
                    <a:pt x="808" y="11262"/>
                  </a:cubicBezTo>
                  <a:cubicBezTo>
                    <a:pt x="905" y="5505"/>
                    <a:pt x="5551" y="862"/>
                    <a:pt x="11308" y="773"/>
                  </a:cubicBezTo>
                  <a:cubicBezTo>
                    <a:pt x="11378" y="770"/>
                    <a:pt x="11448" y="765"/>
                    <a:pt x="11518" y="765"/>
                  </a:cubicBezTo>
                  <a:cubicBezTo>
                    <a:pt x="16011" y="775"/>
                    <a:pt x="20024" y="3575"/>
                    <a:pt x="21582" y="7787"/>
                  </a:cubicBezTo>
                  <a:cubicBezTo>
                    <a:pt x="21628" y="7919"/>
                    <a:pt x="21741" y="8013"/>
                    <a:pt x="21879" y="8038"/>
                  </a:cubicBezTo>
                  <a:cubicBezTo>
                    <a:pt x="21901" y="8042"/>
                    <a:pt x="21923" y="8044"/>
                    <a:pt x="21945" y="8044"/>
                  </a:cubicBezTo>
                  <a:cubicBezTo>
                    <a:pt x="22058" y="8044"/>
                    <a:pt x="22167" y="7993"/>
                    <a:pt x="22239" y="7906"/>
                  </a:cubicBezTo>
                  <a:cubicBezTo>
                    <a:pt x="22328" y="7798"/>
                    <a:pt x="22352" y="7653"/>
                    <a:pt x="22301" y="7523"/>
                  </a:cubicBezTo>
                  <a:cubicBezTo>
                    <a:pt x="20632" y="3009"/>
                    <a:pt x="16331" y="11"/>
                    <a:pt x="11518" y="0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099;p61">
              <a:extLst>
                <a:ext uri="{FF2B5EF4-FFF2-40B4-BE49-F238E27FC236}">
                  <a16:creationId xmlns:a16="http://schemas.microsoft.com/office/drawing/2014/main" id="{80DAF092-7D99-4407-8925-52851CB562AC}"/>
                </a:ext>
              </a:extLst>
            </p:cNvPr>
            <p:cNvSpPr/>
            <p:nvPr/>
          </p:nvSpPr>
          <p:spPr>
            <a:xfrm>
              <a:off x="4396566" y="3060527"/>
              <a:ext cx="339634" cy="550198"/>
            </a:xfrm>
            <a:custGeom>
              <a:avLst/>
              <a:gdLst/>
              <a:ahLst/>
              <a:cxnLst/>
              <a:rect l="l" t="t" r="r" b="b"/>
              <a:pathLst>
                <a:path w="14178" h="22968" extrusionOk="0">
                  <a:moveTo>
                    <a:pt x="7284" y="1"/>
                  </a:moveTo>
                  <a:cubicBezTo>
                    <a:pt x="7202" y="1"/>
                    <a:pt x="7119" y="3"/>
                    <a:pt x="7037" y="7"/>
                  </a:cubicBezTo>
                  <a:cubicBezTo>
                    <a:pt x="4579" y="136"/>
                    <a:pt x="2348" y="2188"/>
                    <a:pt x="1077" y="5490"/>
                  </a:cubicBezTo>
                  <a:cubicBezTo>
                    <a:pt x="359" y="7407"/>
                    <a:pt x="1" y="9436"/>
                    <a:pt x="14" y="11482"/>
                  </a:cubicBezTo>
                  <a:cubicBezTo>
                    <a:pt x="1" y="13528"/>
                    <a:pt x="359" y="15557"/>
                    <a:pt x="1077" y="17474"/>
                  </a:cubicBezTo>
                  <a:cubicBezTo>
                    <a:pt x="2211" y="20416"/>
                    <a:pt x="4019" y="22413"/>
                    <a:pt x="6041" y="22954"/>
                  </a:cubicBezTo>
                  <a:cubicBezTo>
                    <a:pt x="6073" y="22962"/>
                    <a:pt x="6105" y="22968"/>
                    <a:pt x="6138" y="22968"/>
                  </a:cubicBezTo>
                  <a:lnTo>
                    <a:pt x="6905" y="22968"/>
                  </a:lnTo>
                  <a:cubicBezTo>
                    <a:pt x="7115" y="22968"/>
                    <a:pt x="7287" y="22795"/>
                    <a:pt x="7287" y="22583"/>
                  </a:cubicBezTo>
                  <a:cubicBezTo>
                    <a:pt x="7287" y="22373"/>
                    <a:pt x="7118" y="22200"/>
                    <a:pt x="6905" y="22200"/>
                  </a:cubicBezTo>
                  <a:lnTo>
                    <a:pt x="6192" y="22200"/>
                  </a:lnTo>
                  <a:cubicBezTo>
                    <a:pt x="4455" y="21710"/>
                    <a:pt x="2811" y="19845"/>
                    <a:pt x="1791" y="17196"/>
                  </a:cubicBezTo>
                  <a:cubicBezTo>
                    <a:pt x="1110" y="15372"/>
                    <a:pt x="765" y="13433"/>
                    <a:pt x="779" y="11482"/>
                  </a:cubicBezTo>
                  <a:cubicBezTo>
                    <a:pt x="765" y="9530"/>
                    <a:pt x="1110" y="7595"/>
                    <a:pt x="1791" y="5767"/>
                  </a:cubicBezTo>
                  <a:cubicBezTo>
                    <a:pt x="2953" y="2753"/>
                    <a:pt x="4929" y="887"/>
                    <a:pt x="7077" y="772"/>
                  </a:cubicBezTo>
                  <a:cubicBezTo>
                    <a:pt x="7147" y="769"/>
                    <a:pt x="7217" y="764"/>
                    <a:pt x="7287" y="764"/>
                  </a:cubicBezTo>
                  <a:cubicBezTo>
                    <a:pt x="9521" y="764"/>
                    <a:pt x="11578" y="2634"/>
                    <a:pt x="12784" y="5770"/>
                  </a:cubicBezTo>
                  <a:cubicBezTo>
                    <a:pt x="13031" y="6411"/>
                    <a:pt x="13233" y="7070"/>
                    <a:pt x="13384" y="7741"/>
                  </a:cubicBezTo>
                  <a:cubicBezTo>
                    <a:pt x="13426" y="7919"/>
                    <a:pt x="13583" y="8038"/>
                    <a:pt x="13759" y="8038"/>
                  </a:cubicBezTo>
                  <a:cubicBezTo>
                    <a:pt x="13787" y="8038"/>
                    <a:pt x="13816" y="8035"/>
                    <a:pt x="13844" y="8029"/>
                  </a:cubicBezTo>
                  <a:cubicBezTo>
                    <a:pt x="14049" y="7980"/>
                    <a:pt x="14178" y="7776"/>
                    <a:pt x="14129" y="7568"/>
                  </a:cubicBezTo>
                  <a:cubicBezTo>
                    <a:pt x="13971" y="6863"/>
                    <a:pt x="13758" y="6169"/>
                    <a:pt x="13497" y="5493"/>
                  </a:cubicBezTo>
                  <a:cubicBezTo>
                    <a:pt x="12172" y="2051"/>
                    <a:pt x="9832" y="1"/>
                    <a:pt x="7284" y="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00;p61">
              <a:extLst>
                <a:ext uri="{FF2B5EF4-FFF2-40B4-BE49-F238E27FC236}">
                  <a16:creationId xmlns:a16="http://schemas.microsoft.com/office/drawing/2014/main" id="{83EF7207-AE08-4768-A274-8970B0F5D628}"/>
                </a:ext>
              </a:extLst>
            </p:cNvPr>
            <p:cNvSpPr/>
            <p:nvPr/>
          </p:nvSpPr>
          <p:spPr>
            <a:xfrm>
              <a:off x="4296053" y="3161327"/>
              <a:ext cx="506121" cy="347707"/>
            </a:xfrm>
            <a:custGeom>
              <a:avLst/>
              <a:gdLst/>
              <a:ahLst/>
              <a:cxnLst/>
              <a:rect l="l" t="t" r="r" b="b"/>
              <a:pathLst>
                <a:path w="21128" h="14515" extrusionOk="0">
                  <a:moveTo>
                    <a:pt x="11373" y="1"/>
                  </a:moveTo>
                  <a:cubicBezTo>
                    <a:pt x="9364" y="1"/>
                    <a:pt x="7373" y="361"/>
                    <a:pt x="5494" y="1064"/>
                  </a:cubicBezTo>
                  <a:cubicBezTo>
                    <a:pt x="2189" y="2337"/>
                    <a:pt x="138" y="4566"/>
                    <a:pt x="6" y="7026"/>
                  </a:cubicBezTo>
                  <a:cubicBezTo>
                    <a:pt x="3" y="7110"/>
                    <a:pt x="0" y="7193"/>
                    <a:pt x="0" y="7274"/>
                  </a:cubicBezTo>
                  <a:cubicBezTo>
                    <a:pt x="0" y="9839"/>
                    <a:pt x="2051" y="12159"/>
                    <a:pt x="5491" y="13486"/>
                  </a:cubicBezTo>
                  <a:cubicBezTo>
                    <a:pt x="7036" y="14071"/>
                    <a:pt x="8662" y="14418"/>
                    <a:pt x="10310" y="14515"/>
                  </a:cubicBezTo>
                  <a:lnTo>
                    <a:pt x="10336" y="14515"/>
                  </a:lnTo>
                  <a:cubicBezTo>
                    <a:pt x="10340" y="14515"/>
                    <a:pt x="10343" y="14515"/>
                    <a:pt x="10347" y="14515"/>
                  </a:cubicBezTo>
                  <a:cubicBezTo>
                    <a:pt x="10555" y="14515"/>
                    <a:pt x="10727" y="14352"/>
                    <a:pt x="10732" y="14143"/>
                  </a:cubicBezTo>
                  <a:cubicBezTo>
                    <a:pt x="10738" y="13933"/>
                    <a:pt x="10573" y="13756"/>
                    <a:pt x="10361" y="13750"/>
                  </a:cubicBezTo>
                  <a:cubicBezTo>
                    <a:pt x="8789" y="13659"/>
                    <a:pt x="7241" y="13330"/>
                    <a:pt x="5769" y="12770"/>
                  </a:cubicBezTo>
                  <a:cubicBezTo>
                    <a:pt x="2635" y="11562"/>
                    <a:pt x="765" y="9511"/>
                    <a:pt x="765" y="7274"/>
                  </a:cubicBezTo>
                  <a:cubicBezTo>
                    <a:pt x="765" y="7204"/>
                    <a:pt x="767" y="7134"/>
                    <a:pt x="773" y="7067"/>
                  </a:cubicBezTo>
                  <a:cubicBezTo>
                    <a:pt x="886" y="4916"/>
                    <a:pt x="2757" y="2940"/>
                    <a:pt x="5769" y="1780"/>
                  </a:cubicBezTo>
                  <a:cubicBezTo>
                    <a:pt x="7555" y="1112"/>
                    <a:pt x="9445" y="768"/>
                    <a:pt x="11352" y="768"/>
                  </a:cubicBezTo>
                  <a:cubicBezTo>
                    <a:pt x="11396" y="768"/>
                    <a:pt x="11439" y="768"/>
                    <a:pt x="11483" y="768"/>
                  </a:cubicBezTo>
                  <a:cubicBezTo>
                    <a:pt x="11527" y="768"/>
                    <a:pt x="11571" y="768"/>
                    <a:pt x="11614" y="768"/>
                  </a:cubicBezTo>
                  <a:cubicBezTo>
                    <a:pt x="13521" y="768"/>
                    <a:pt x="15411" y="1112"/>
                    <a:pt x="17198" y="1780"/>
                  </a:cubicBezTo>
                  <a:cubicBezTo>
                    <a:pt x="18398" y="2216"/>
                    <a:pt x="19502" y="2876"/>
                    <a:pt x="20452" y="3726"/>
                  </a:cubicBezTo>
                  <a:cubicBezTo>
                    <a:pt x="20525" y="3799"/>
                    <a:pt x="20623" y="3839"/>
                    <a:pt x="20723" y="3839"/>
                  </a:cubicBezTo>
                  <a:cubicBezTo>
                    <a:pt x="20759" y="3839"/>
                    <a:pt x="20796" y="3834"/>
                    <a:pt x="20831" y="3823"/>
                  </a:cubicBezTo>
                  <a:cubicBezTo>
                    <a:pt x="20966" y="3783"/>
                    <a:pt x="21068" y="3672"/>
                    <a:pt x="21098" y="3538"/>
                  </a:cubicBezTo>
                  <a:cubicBezTo>
                    <a:pt x="21128" y="3401"/>
                    <a:pt x="21079" y="3258"/>
                    <a:pt x="20974" y="3166"/>
                  </a:cubicBezTo>
                  <a:cubicBezTo>
                    <a:pt x="19951" y="2249"/>
                    <a:pt x="18764" y="1535"/>
                    <a:pt x="17475" y="1064"/>
                  </a:cubicBezTo>
                  <a:cubicBezTo>
                    <a:pt x="15593" y="361"/>
                    <a:pt x="13602" y="1"/>
                    <a:pt x="11594" y="1"/>
                  </a:cubicBezTo>
                  <a:cubicBezTo>
                    <a:pt x="11557" y="1"/>
                    <a:pt x="11520" y="1"/>
                    <a:pt x="11483" y="1"/>
                  </a:cubicBezTo>
                  <a:cubicBezTo>
                    <a:pt x="11446" y="1"/>
                    <a:pt x="11410" y="1"/>
                    <a:pt x="11373" y="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01;p61">
              <a:extLst>
                <a:ext uri="{FF2B5EF4-FFF2-40B4-BE49-F238E27FC236}">
                  <a16:creationId xmlns:a16="http://schemas.microsoft.com/office/drawing/2014/main" id="{583A308C-77F6-4C63-943C-9826200D5E7D}"/>
                </a:ext>
              </a:extLst>
            </p:cNvPr>
            <p:cNvSpPr/>
            <p:nvPr/>
          </p:nvSpPr>
          <p:spPr>
            <a:xfrm>
              <a:off x="4561949" y="3060503"/>
              <a:ext cx="18350" cy="192550"/>
            </a:xfrm>
            <a:custGeom>
              <a:avLst/>
              <a:gdLst/>
              <a:ahLst/>
              <a:cxnLst/>
              <a:rect l="l" t="t" r="r" b="b"/>
              <a:pathLst>
                <a:path w="766" h="8038" extrusionOk="0">
                  <a:moveTo>
                    <a:pt x="383" y="0"/>
                  </a:moveTo>
                  <a:cubicBezTo>
                    <a:pt x="170" y="0"/>
                    <a:pt x="1" y="170"/>
                    <a:pt x="1" y="382"/>
                  </a:cubicBezTo>
                  <a:lnTo>
                    <a:pt x="1" y="7655"/>
                  </a:lnTo>
                  <a:cubicBezTo>
                    <a:pt x="1" y="7868"/>
                    <a:pt x="170" y="8038"/>
                    <a:pt x="383" y="8038"/>
                  </a:cubicBezTo>
                  <a:cubicBezTo>
                    <a:pt x="596" y="8038"/>
                    <a:pt x="765" y="7868"/>
                    <a:pt x="765" y="7655"/>
                  </a:cubicBezTo>
                  <a:lnTo>
                    <a:pt x="765" y="382"/>
                  </a:lnTo>
                  <a:cubicBezTo>
                    <a:pt x="765" y="170"/>
                    <a:pt x="596" y="0"/>
                    <a:pt x="383" y="0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102;p61">
              <a:extLst>
                <a:ext uri="{FF2B5EF4-FFF2-40B4-BE49-F238E27FC236}">
                  <a16:creationId xmlns:a16="http://schemas.microsoft.com/office/drawing/2014/main" id="{A89E8D2C-4E2D-41B1-BCE5-EF1B9B0C1C45}"/>
                </a:ext>
              </a:extLst>
            </p:cNvPr>
            <p:cNvSpPr/>
            <p:nvPr/>
          </p:nvSpPr>
          <p:spPr>
            <a:xfrm>
              <a:off x="4296053" y="3326398"/>
              <a:ext cx="256774" cy="18397"/>
            </a:xfrm>
            <a:custGeom>
              <a:avLst/>
              <a:gdLst/>
              <a:ahLst/>
              <a:cxnLst/>
              <a:rect l="l" t="t" r="r" b="b"/>
              <a:pathLst>
                <a:path w="10719" h="768" extrusionOk="0">
                  <a:moveTo>
                    <a:pt x="382" y="1"/>
                  </a:moveTo>
                  <a:cubicBezTo>
                    <a:pt x="170" y="1"/>
                    <a:pt x="0" y="173"/>
                    <a:pt x="0" y="383"/>
                  </a:cubicBezTo>
                  <a:cubicBezTo>
                    <a:pt x="0" y="596"/>
                    <a:pt x="170" y="768"/>
                    <a:pt x="382" y="768"/>
                  </a:cubicBezTo>
                  <a:lnTo>
                    <a:pt x="10334" y="768"/>
                  </a:lnTo>
                  <a:cubicBezTo>
                    <a:pt x="10546" y="768"/>
                    <a:pt x="10719" y="596"/>
                    <a:pt x="10719" y="383"/>
                  </a:cubicBezTo>
                  <a:cubicBezTo>
                    <a:pt x="10719" y="173"/>
                    <a:pt x="10546" y="1"/>
                    <a:pt x="10334" y="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103;p61">
              <a:extLst>
                <a:ext uri="{FF2B5EF4-FFF2-40B4-BE49-F238E27FC236}">
                  <a16:creationId xmlns:a16="http://schemas.microsoft.com/office/drawing/2014/main" id="{9D1138F6-6017-408E-9BAD-6563EB82B60C}"/>
                </a:ext>
              </a:extLst>
            </p:cNvPr>
            <p:cNvSpPr/>
            <p:nvPr/>
          </p:nvSpPr>
          <p:spPr>
            <a:xfrm>
              <a:off x="4543384" y="3234724"/>
              <a:ext cx="293928" cy="375998"/>
            </a:xfrm>
            <a:custGeom>
              <a:avLst/>
              <a:gdLst/>
              <a:ahLst/>
              <a:cxnLst/>
              <a:rect l="l" t="t" r="r" b="b"/>
              <a:pathLst>
                <a:path w="12270" h="15696" extrusionOk="0">
                  <a:moveTo>
                    <a:pt x="776" y="0"/>
                  </a:moveTo>
                  <a:cubicBezTo>
                    <a:pt x="343" y="11"/>
                    <a:pt x="1" y="372"/>
                    <a:pt x="9" y="805"/>
                  </a:cubicBezTo>
                  <a:lnTo>
                    <a:pt x="9" y="14891"/>
                  </a:lnTo>
                  <a:cubicBezTo>
                    <a:pt x="1" y="15324"/>
                    <a:pt x="343" y="15685"/>
                    <a:pt x="776" y="15696"/>
                  </a:cubicBezTo>
                  <a:lnTo>
                    <a:pt x="11494" y="15696"/>
                  </a:lnTo>
                  <a:cubicBezTo>
                    <a:pt x="11928" y="15685"/>
                    <a:pt x="12270" y="15324"/>
                    <a:pt x="12259" y="14891"/>
                  </a:cubicBezTo>
                  <a:lnTo>
                    <a:pt x="12259" y="805"/>
                  </a:lnTo>
                  <a:cubicBezTo>
                    <a:pt x="12270" y="372"/>
                    <a:pt x="11928" y="11"/>
                    <a:pt x="11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104;p61">
              <a:extLst>
                <a:ext uri="{FF2B5EF4-FFF2-40B4-BE49-F238E27FC236}">
                  <a16:creationId xmlns:a16="http://schemas.microsoft.com/office/drawing/2014/main" id="{C9F6D2B9-0329-46B0-9911-34BAE0AECEAB}"/>
                </a:ext>
              </a:extLst>
            </p:cNvPr>
            <p:cNvSpPr/>
            <p:nvPr/>
          </p:nvSpPr>
          <p:spPr>
            <a:xfrm>
              <a:off x="4728625" y="3449501"/>
              <a:ext cx="108492" cy="154246"/>
            </a:xfrm>
            <a:custGeom>
              <a:avLst/>
              <a:gdLst/>
              <a:ahLst/>
              <a:cxnLst/>
              <a:rect l="l" t="t" r="r" b="b"/>
              <a:pathLst>
                <a:path w="4529" h="6439" extrusionOk="0">
                  <a:moveTo>
                    <a:pt x="4230" y="0"/>
                  </a:moveTo>
                  <a:lnTo>
                    <a:pt x="1" y="3284"/>
                  </a:lnTo>
                  <a:lnTo>
                    <a:pt x="4362" y="6439"/>
                  </a:lnTo>
                  <a:cubicBezTo>
                    <a:pt x="4469" y="6304"/>
                    <a:pt x="4528" y="6137"/>
                    <a:pt x="4526" y="5965"/>
                  </a:cubicBezTo>
                  <a:lnTo>
                    <a:pt x="4526" y="603"/>
                  </a:lnTo>
                  <a:cubicBezTo>
                    <a:pt x="4526" y="366"/>
                    <a:pt x="4415" y="143"/>
                    <a:pt x="4230" y="0"/>
                  </a:cubicBez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105;p61">
              <a:extLst>
                <a:ext uri="{FF2B5EF4-FFF2-40B4-BE49-F238E27FC236}">
                  <a16:creationId xmlns:a16="http://schemas.microsoft.com/office/drawing/2014/main" id="{2A259EBD-6477-4DD7-99B2-23F1AED7EAB9}"/>
                </a:ext>
              </a:extLst>
            </p:cNvPr>
            <p:cNvSpPr/>
            <p:nvPr/>
          </p:nvSpPr>
          <p:spPr>
            <a:xfrm>
              <a:off x="4580274" y="3448854"/>
              <a:ext cx="110097" cy="155540"/>
            </a:xfrm>
            <a:custGeom>
              <a:avLst/>
              <a:gdLst/>
              <a:ahLst/>
              <a:cxnLst/>
              <a:rect l="l" t="t" r="r" b="b"/>
              <a:pathLst>
                <a:path w="4596" h="6493" extrusionOk="0">
                  <a:moveTo>
                    <a:pt x="334" y="0"/>
                  </a:moveTo>
                  <a:cubicBezTo>
                    <a:pt x="127" y="143"/>
                    <a:pt x="3" y="380"/>
                    <a:pt x="0" y="630"/>
                  </a:cubicBezTo>
                  <a:lnTo>
                    <a:pt x="0" y="5989"/>
                  </a:lnTo>
                  <a:cubicBezTo>
                    <a:pt x="0" y="6175"/>
                    <a:pt x="68" y="6355"/>
                    <a:pt x="191" y="6493"/>
                  </a:cubicBezTo>
                  <a:lnTo>
                    <a:pt x="4595" y="3311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FF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106;p61">
              <a:extLst>
                <a:ext uri="{FF2B5EF4-FFF2-40B4-BE49-F238E27FC236}">
                  <a16:creationId xmlns:a16="http://schemas.microsoft.com/office/drawing/2014/main" id="{7D26DB5C-0C9D-472E-90B5-D174A1A03D9E}"/>
                </a:ext>
              </a:extLst>
            </p:cNvPr>
            <p:cNvSpPr/>
            <p:nvPr/>
          </p:nvSpPr>
          <p:spPr>
            <a:xfrm>
              <a:off x="4584849" y="3528168"/>
              <a:ext cx="248270" cy="82549"/>
            </a:xfrm>
            <a:custGeom>
              <a:avLst/>
              <a:gdLst/>
              <a:ahLst/>
              <a:cxnLst/>
              <a:rect l="l" t="t" r="r" b="b"/>
              <a:pathLst>
                <a:path w="10364" h="3446" extrusionOk="0">
                  <a:moveTo>
                    <a:pt x="4404" y="0"/>
                  </a:moveTo>
                  <a:lnTo>
                    <a:pt x="0" y="3182"/>
                  </a:lnTo>
                  <a:cubicBezTo>
                    <a:pt x="146" y="3349"/>
                    <a:pt x="356" y="3446"/>
                    <a:pt x="576" y="3446"/>
                  </a:cubicBezTo>
                  <a:lnTo>
                    <a:pt x="9763" y="3446"/>
                  </a:lnTo>
                  <a:cubicBezTo>
                    <a:pt x="9997" y="3443"/>
                    <a:pt x="10218" y="3338"/>
                    <a:pt x="10364" y="3155"/>
                  </a:cubicBezTo>
                  <a:lnTo>
                    <a:pt x="6003" y="0"/>
                  </a:lnTo>
                  <a:lnTo>
                    <a:pt x="6000" y="0"/>
                  </a:lnTo>
                  <a:lnTo>
                    <a:pt x="5572" y="337"/>
                  </a:lnTo>
                  <a:cubicBezTo>
                    <a:pt x="5463" y="421"/>
                    <a:pt x="5333" y="464"/>
                    <a:pt x="5202" y="464"/>
                  </a:cubicBezTo>
                  <a:cubicBezTo>
                    <a:pt x="5072" y="464"/>
                    <a:pt x="4941" y="421"/>
                    <a:pt x="4832" y="337"/>
                  </a:cubicBezTo>
                  <a:lnTo>
                    <a:pt x="4407" y="0"/>
                  </a:lnTo>
                  <a:close/>
                </a:path>
              </a:pathLst>
            </a:custGeom>
            <a:solidFill>
              <a:srgbClr val="006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107;p61">
              <a:extLst>
                <a:ext uri="{FF2B5EF4-FFF2-40B4-BE49-F238E27FC236}">
                  <a16:creationId xmlns:a16="http://schemas.microsoft.com/office/drawing/2014/main" id="{ECE94670-701D-4F55-A5FA-378C65E44888}"/>
                </a:ext>
              </a:extLst>
            </p:cNvPr>
            <p:cNvSpPr/>
            <p:nvPr/>
          </p:nvSpPr>
          <p:spPr>
            <a:xfrm>
              <a:off x="4588275" y="3445620"/>
              <a:ext cx="241682" cy="93664"/>
            </a:xfrm>
            <a:custGeom>
              <a:avLst/>
              <a:gdLst/>
              <a:ahLst/>
              <a:cxnLst/>
              <a:rect l="l" t="t" r="r" b="b"/>
              <a:pathLst>
                <a:path w="10089" h="3910" extrusionOk="0">
                  <a:moveTo>
                    <a:pt x="9631" y="1"/>
                  </a:moveTo>
                  <a:cubicBezTo>
                    <a:pt x="9628" y="1"/>
                    <a:pt x="9624" y="1"/>
                    <a:pt x="9620" y="1"/>
                  </a:cubicBezTo>
                  <a:lnTo>
                    <a:pt x="433" y="1"/>
                  </a:lnTo>
                  <a:cubicBezTo>
                    <a:pt x="280" y="1"/>
                    <a:pt x="127" y="46"/>
                    <a:pt x="0" y="135"/>
                  </a:cubicBezTo>
                  <a:lnTo>
                    <a:pt x="4261" y="3446"/>
                  </a:lnTo>
                  <a:lnTo>
                    <a:pt x="4264" y="3446"/>
                  </a:lnTo>
                  <a:lnTo>
                    <a:pt x="4689" y="3783"/>
                  </a:lnTo>
                  <a:cubicBezTo>
                    <a:pt x="4798" y="3867"/>
                    <a:pt x="4929" y="3910"/>
                    <a:pt x="5059" y="3910"/>
                  </a:cubicBezTo>
                  <a:cubicBezTo>
                    <a:pt x="5190" y="3910"/>
                    <a:pt x="5320" y="3867"/>
                    <a:pt x="5429" y="3783"/>
                  </a:cubicBezTo>
                  <a:lnTo>
                    <a:pt x="5857" y="3446"/>
                  </a:lnTo>
                  <a:lnTo>
                    <a:pt x="5860" y="3446"/>
                  </a:lnTo>
                  <a:lnTo>
                    <a:pt x="10089" y="162"/>
                  </a:lnTo>
                  <a:cubicBezTo>
                    <a:pt x="9957" y="60"/>
                    <a:pt x="9797" y="1"/>
                    <a:pt x="9631" y="1"/>
                  </a:cubicBez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108;p61">
              <a:extLst>
                <a:ext uri="{FF2B5EF4-FFF2-40B4-BE49-F238E27FC236}">
                  <a16:creationId xmlns:a16="http://schemas.microsoft.com/office/drawing/2014/main" id="{DFA4655C-5E60-4721-8C28-AAE4EE3DAA9D}"/>
                </a:ext>
              </a:extLst>
            </p:cNvPr>
            <p:cNvSpPr/>
            <p:nvPr/>
          </p:nvSpPr>
          <p:spPr>
            <a:xfrm>
              <a:off x="4690345" y="3473096"/>
              <a:ext cx="36699" cy="18397"/>
            </a:xfrm>
            <a:custGeom>
              <a:avLst/>
              <a:gdLst/>
              <a:ahLst/>
              <a:cxnLst/>
              <a:rect l="l" t="t" r="r" b="b"/>
              <a:pathLst>
                <a:path w="1532" h="768" extrusionOk="0">
                  <a:moveTo>
                    <a:pt x="382" y="0"/>
                  </a:moveTo>
                  <a:cubicBezTo>
                    <a:pt x="172" y="0"/>
                    <a:pt x="0" y="173"/>
                    <a:pt x="0" y="385"/>
                  </a:cubicBezTo>
                  <a:cubicBezTo>
                    <a:pt x="0" y="595"/>
                    <a:pt x="172" y="768"/>
                    <a:pt x="382" y="768"/>
                  </a:cubicBezTo>
                  <a:lnTo>
                    <a:pt x="1149" y="768"/>
                  </a:lnTo>
                  <a:cubicBezTo>
                    <a:pt x="1359" y="768"/>
                    <a:pt x="1532" y="595"/>
                    <a:pt x="1532" y="385"/>
                  </a:cubicBezTo>
                  <a:cubicBezTo>
                    <a:pt x="1532" y="173"/>
                    <a:pt x="1359" y="0"/>
                    <a:pt x="1149" y="0"/>
                  </a:cubicBezTo>
                  <a:close/>
                </a:path>
              </a:pathLst>
            </a:custGeom>
            <a:solidFill>
              <a:srgbClr val="FCC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109;p61">
              <a:extLst>
                <a:ext uri="{FF2B5EF4-FFF2-40B4-BE49-F238E27FC236}">
                  <a16:creationId xmlns:a16="http://schemas.microsoft.com/office/drawing/2014/main" id="{3943C0A4-0E15-416C-A817-77124D3940B0}"/>
                </a:ext>
              </a:extLst>
            </p:cNvPr>
            <p:cNvSpPr/>
            <p:nvPr/>
          </p:nvSpPr>
          <p:spPr>
            <a:xfrm>
              <a:off x="4571123" y="3280549"/>
              <a:ext cx="174249" cy="18350"/>
            </a:xfrm>
            <a:custGeom>
              <a:avLst/>
              <a:gdLst/>
              <a:ahLst/>
              <a:cxnLst/>
              <a:rect l="l" t="t" r="r" b="b"/>
              <a:pathLst>
                <a:path w="7274" h="766" extrusionOk="0">
                  <a:moveTo>
                    <a:pt x="382" y="1"/>
                  </a:moveTo>
                  <a:cubicBezTo>
                    <a:pt x="172" y="1"/>
                    <a:pt x="0" y="173"/>
                    <a:pt x="0" y="383"/>
                  </a:cubicBezTo>
                  <a:cubicBezTo>
                    <a:pt x="0" y="596"/>
                    <a:pt x="172" y="765"/>
                    <a:pt x="382" y="765"/>
                  </a:cubicBezTo>
                  <a:lnTo>
                    <a:pt x="6891" y="765"/>
                  </a:lnTo>
                  <a:cubicBezTo>
                    <a:pt x="7104" y="765"/>
                    <a:pt x="7273" y="596"/>
                    <a:pt x="7273" y="383"/>
                  </a:cubicBezTo>
                  <a:cubicBezTo>
                    <a:pt x="7273" y="173"/>
                    <a:pt x="7104" y="1"/>
                    <a:pt x="6891" y="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110;p61">
              <a:extLst>
                <a:ext uri="{FF2B5EF4-FFF2-40B4-BE49-F238E27FC236}">
                  <a16:creationId xmlns:a16="http://schemas.microsoft.com/office/drawing/2014/main" id="{35DD6159-84AA-4434-98E0-07A82C5CFE99}"/>
                </a:ext>
              </a:extLst>
            </p:cNvPr>
            <p:cNvSpPr/>
            <p:nvPr/>
          </p:nvSpPr>
          <p:spPr>
            <a:xfrm>
              <a:off x="4772869" y="3280549"/>
              <a:ext cx="36723" cy="18350"/>
            </a:xfrm>
            <a:custGeom>
              <a:avLst/>
              <a:gdLst/>
              <a:ahLst/>
              <a:cxnLst/>
              <a:rect l="l" t="t" r="r" b="b"/>
              <a:pathLst>
                <a:path w="1533" h="766" extrusionOk="0">
                  <a:moveTo>
                    <a:pt x="383" y="1"/>
                  </a:moveTo>
                  <a:cubicBezTo>
                    <a:pt x="173" y="1"/>
                    <a:pt x="1" y="173"/>
                    <a:pt x="1" y="383"/>
                  </a:cubicBezTo>
                  <a:cubicBezTo>
                    <a:pt x="1" y="596"/>
                    <a:pt x="173" y="765"/>
                    <a:pt x="383" y="765"/>
                  </a:cubicBezTo>
                  <a:lnTo>
                    <a:pt x="1150" y="765"/>
                  </a:lnTo>
                  <a:cubicBezTo>
                    <a:pt x="1360" y="765"/>
                    <a:pt x="1532" y="596"/>
                    <a:pt x="1532" y="383"/>
                  </a:cubicBezTo>
                  <a:cubicBezTo>
                    <a:pt x="1532" y="173"/>
                    <a:pt x="1360" y="1"/>
                    <a:pt x="1150" y="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111;p61">
              <a:extLst>
                <a:ext uri="{FF2B5EF4-FFF2-40B4-BE49-F238E27FC236}">
                  <a16:creationId xmlns:a16="http://schemas.microsoft.com/office/drawing/2014/main" id="{BDB8B216-980B-48EA-8DD1-6460DE962B60}"/>
                </a:ext>
              </a:extLst>
            </p:cNvPr>
            <p:cNvSpPr/>
            <p:nvPr/>
          </p:nvSpPr>
          <p:spPr>
            <a:xfrm>
              <a:off x="4772869" y="3317248"/>
              <a:ext cx="36723" cy="18326"/>
            </a:xfrm>
            <a:custGeom>
              <a:avLst/>
              <a:gdLst/>
              <a:ahLst/>
              <a:cxnLst/>
              <a:rect l="l" t="t" r="r" b="b"/>
              <a:pathLst>
                <a:path w="1533" h="765" extrusionOk="0">
                  <a:moveTo>
                    <a:pt x="383" y="1"/>
                  </a:moveTo>
                  <a:cubicBezTo>
                    <a:pt x="173" y="1"/>
                    <a:pt x="1" y="173"/>
                    <a:pt x="1" y="383"/>
                  </a:cubicBezTo>
                  <a:cubicBezTo>
                    <a:pt x="1" y="595"/>
                    <a:pt x="173" y="765"/>
                    <a:pt x="383" y="765"/>
                  </a:cubicBezTo>
                  <a:lnTo>
                    <a:pt x="1150" y="765"/>
                  </a:lnTo>
                  <a:cubicBezTo>
                    <a:pt x="1360" y="765"/>
                    <a:pt x="1532" y="595"/>
                    <a:pt x="1532" y="383"/>
                  </a:cubicBezTo>
                  <a:cubicBezTo>
                    <a:pt x="1532" y="173"/>
                    <a:pt x="1360" y="1"/>
                    <a:pt x="1150" y="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112;p61">
              <a:extLst>
                <a:ext uri="{FF2B5EF4-FFF2-40B4-BE49-F238E27FC236}">
                  <a16:creationId xmlns:a16="http://schemas.microsoft.com/office/drawing/2014/main" id="{A1F7ADCC-50BC-4029-936B-540AA593D73F}"/>
                </a:ext>
              </a:extLst>
            </p:cNvPr>
            <p:cNvSpPr/>
            <p:nvPr/>
          </p:nvSpPr>
          <p:spPr>
            <a:xfrm>
              <a:off x="4772869" y="3353946"/>
              <a:ext cx="36723" cy="18326"/>
            </a:xfrm>
            <a:custGeom>
              <a:avLst/>
              <a:gdLst/>
              <a:ahLst/>
              <a:cxnLst/>
              <a:rect l="l" t="t" r="r" b="b"/>
              <a:pathLst>
                <a:path w="1533" h="765" extrusionOk="0">
                  <a:moveTo>
                    <a:pt x="383" y="0"/>
                  </a:moveTo>
                  <a:cubicBezTo>
                    <a:pt x="173" y="0"/>
                    <a:pt x="1" y="170"/>
                    <a:pt x="1" y="382"/>
                  </a:cubicBezTo>
                  <a:cubicBezTo>
                    <a:pt x="1" y="595"/>
                    <a:pt x="173" y="765"/>
                    <a:pt x="383" y="765"/>
                  </a:cubicBezTo>
                  <a:lnTo>
                    <a:pt x="1150" y="765"/>
                  </a:lnTo>
                  <a:cubicBezTo>
                    <a:pt x="1360" y="765"/>
                    <a:pt x="1532" y="595"/>
                    <a:pt x="1532" y="382"/>
                  </a:cubicBezTo>
                  <a:cubicBezTo>
                    <a:pt x="1532" y="170"/>
                    <a:pt x="1360" y="0"/>
                    <a:pt x="1150" y="0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113;p61">
              <a:extLst>
                <a:ext uri="{FF2B5EF4-FFF2-40B4-BE49-F238E27FC236}">
                  <a16:creationId xmlns:a16="http://schemas.microsoft.com/office/drawing/2014/main" id="{8DEA3ADE-A5EE-4AC6-AFF8-93DA6A9D00CA}"/>
                </a:ext>
              </a:extLst>
            </p:cNvPr>
            <p:cNvSpPr/>
            <p:nvPr/>
          </p:nvSpPr>
          <p:spPr>
            <a:xfrm>
              <a:off x="4772869" y="3390621"/>
              <a:ext cx="36723" cy="18350"/>
            </a:xfrm>
            <a:custGeom>
              <a:avLst/>
              <a:gdLst/>
              <a:ahLst/>
              <a:cxnLst/>
              <a:rect l="l" t="t" r="r" b="b"/>
              <a:pathLst>
                <a:path w="1533" h="766" extrusionOk="0">
                  <a:moveTo>
                    <a:pt x="383" y="1"/>
                  </a:moveTo>
                  <a:cubicBezTo>
                    <a:pt x="173" y="1"/>
                    <a:pt x="1" y="170"/>
                    <a:pt x="1" y="383"/>
                  </a:cubicBezTo>
                  <a:cubicBezTo>
                    <a:pt x="1" y="593"/>
                    <a:pt x="173" y="765"/>
                    <a:pt x="383" y="765"/>
                  </a:cubicBezTo>
                  <a:lnTo>
                    <a:pt x="1150" y="765"/>
                  </a:lnTo>
                  <a:cubicBezTo>
                    <a:pt x="1360" y="765"/>
                    <a:pt x="1532" y="593"/>
                    <a:pt x="1532" y="383"/>
                  </a:cubicBezTo>
                  <a:cubicBezTo>
                    <a:pt x="1532" y="170"/>
                    <a:pt x="1360" y="1"/>
                    <a:pt x="1150" y="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114;p61">
              <a:extLst>
                <a:ext uri="{FF2B5EF4-FFF2-40B4-BE49-F238E27FC236}">
                  <a16:creationId xmlns:a16="http://schemas.microsoft.com/office/drawing/2014/main" id="{DE08B0C9-7225-40CD-B41C-B50141791272}"/>
                </a:ext>
              </a:extLst>
            </p:cNvPr>
            <p:cNvSpPr/>
            <p:nvPr/>
          </p:nvSpPr>
          <p:spPr>
            <a:xfrm>
              <a:off x="4580274" y="3326398"/>
              <a:ext cx="64247" cy="55025"/>
            </a:xfrm>
            <a:custGeom>
              <a:avLst/>
              <a:gdLst/>
              <a:ahLst/>
              <a:cxnLst/>
              <a:rect l="l" t="t" r="r" b="b"/>
              <a:pathLst>
                <a:path w="2682" h="2297" extrusionOk="0">
                  <a:moveTo>
                    <a:pt x="385" y="1"/>
                  </a:moveTo>
                  <a:cubicBezTo>
                    <a:pt x="173" y="1"/>
                    <a:pt x="0" y="173"/>
                    <a:pt x="0" y="383"/>
                  </a:cubicBezTo>
                  <a:lnTo>
                    <a:pt x="0" y="1915"/>
                  </a:lnTo>
                  <a:cubicBezTo>
                    <a:pt x="0" y="2127"/>
                    <a:pt x="173" y="2297"/>
                    <a:pt x="385" y="2297"/>
                  </a:cubicBezTo>
                  <a:lnTo>
                    <a:pt x="2299" y="2297"/>
                  </a:lnTo>
                  <a:cubicBezTo>
                    <a:pt x="2509" y="2297"/>
                    <a:pt x="2681" y="2127"/>
                    <a:pt x="2681" y="1915"/>
                  </a:cubicBezTo>
                  <a:lnTo>
                    <a:pt x="2681" y="383"/>
                  </a:lnTo>
                  <a:cubicBezTo>
                    <a:pt x="2681" y="173"/>
                    <a:pt x="2509" y="1"/>
                    <a:pt x="2299" y="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115;p61">
              <a:extLst>
                <a:ext uri="{FF2B5EF4-FFF2-40B4-BE49-F238E27FC236}">
                  <a16:creationId xmlns:a16="http://schemas.microsoft.com/office/drawing/2014/main" id="{5AF55825-FEB8-4D23-A76A-95B8D6B1DD2B}"/>
                </a:ext>
              </a:extLst>
            </p:cNvPr>
            <p:cNvSpPr/>
            <p:nvPr/>
          </p:nvSpPr>
          <p:spPr>
            <a:xfrm>
              <a:off x="4681171" y="3326398"/>
              <a:ext cx="64199" cy="55025"/>
            </a:xfrm>
            <a:custGeom>
              <a:avLst/>
              <a:gdLst/>
              <a:ahLst/>
              <a:cxnLst/>
              <a:rect l="l" t="t" r="r" b="b"/>
              <a:pathLst>
                <a:path w="2680" h="2297" extrusionOk="0">
                  <a:moveTo>
                    <a:pt x="383" y="1"/>
                  </a:moveTo>
                  <a:cubicBezTo>
                    <a:pt x="170" y="1"/>
                    <a:pt x="1" y="173"/>
                    <a:pt x="1" y="383"/>
                  </a:cubicBezTo>
                  <a:lnTo>
                    <a:pt x="1" y="1915"/>
                  </a:lnTo>
                  <a:cubicBezTo>
                    <a:pt x="1" y="2127"/>
                    <a:pt x="170" y="2297"/>
                    <a:pt x="383" y="2297"/>
                  </a:cubicBezTo>
                  <a:lnTo>
                    <a:pt x="2297" y="2297"/>
                  </a:lnTo>
                  <a:cubicBezTo>
                    <a:pt x="2510" y="2297"/>
                    <a:pt x="2679" y="2127"/>
                    <a:pt x="2679" y="1915"/>
                  </a:cubicBezTo>
                  <a:lnTo>
                    <a:pt x="2679" y="383"/>
                  </a:lnTo>
                  <a:cubicBezTo>
                    <a:pt x="2679" y="173"/>
                    <a:pt x="2510" y="1"/>
                    <a:pt x="2297" y="1"/>
                  </a:cubicBezTo>
                  <a:close/>
                </a:path>
              </a:pathLst>
            </a:custGeom>
            <a:solidFill>
              <a:srgbClr val="0030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1" name="Google Shape;1231;p48"/>
          <p:cNvCxnSpPr/>
          <p:nvPr/>
        </p:nvCxnSpPr>
        <p:spPr>
          <a:xfrm>
            <a:off x="2501700" y="2804504"/>
            <a:ext cx="44013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232" name="Google Shape;1232;p48"/>
          <p:cNvSpPr txBox="1">
            <a:spLocks noGrp="1"/>
          </p:cNvSpPr>
          <p:nvPr>
            <p:ph type="title"/>
          </p:nvPr>
        </p:nvSpPr>
        <p:spPr>
          <a:xfrm>
            <a:off x="752399" y="691150"/>
            <a:ext cx="4401299" cy="465900"/>
          </a:xfrm>
          <a:prstGeom prst="rect">
            <a:avLst/>
          </a:prstGeom>
        </p:spPr>
        <p:txBody>
          <a:bodyPr spcFirstLastPara="1" wrap="square" lIns="3600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/>
              <a:t>PROBLEM SPACE</a:t>
            </a:r>
          </a:p>
        </p:txBody>
      </p:sp>
      <p:grpSp>
        <p:nvGrpSpPr>
          <p:cNvPr id="1233" name="Google Shape;1233;p48"/>
          <p:cNvGrpSpPr/>
          <p:nvPr/>
        </p:nvGrpSpPr>
        <p:grpSpPr>
          <a:xfrm>
            <a:off x="6513090" y="2151777"/>
            <a:ext cx="1325575" cy="1310874"/>
            <a:chOff x="3604425" y="1260000"/>
            <a:chExt cx="1935146" cy="1913685"/>
          </a:xfrm>
        </p:grpSpPr>
        <p:sp>
          <p:nvSpPr>
            <p:cNvPr id="1234" name="Google Shape;1234;p48"/>
            <p:cNvSpPr/>
            <p:nvPr/>
          </p:nvSpPr>
          <p:spPr>
            <a:xfrm>
              <a:off x="3604425" y="1260000"/>
              <a:ext cx="1935146" cy="1913685"/>
            </a:xfrm>
            <a:custGeom>
              <a:avLst/>
              <a:gdLst/>
              <a:ahLst/>
              <a:cxnLst/>
              <a:rect l="l" t="t" r="r" b="b"/>
              <a:pathLst>
                <a:path w="9107" h="9006" extrusionOk="0">
                  <a:moveTo>
                    <a:pt x="6933" y="0"/>
                  </a:moveTo>
                  <a:cubicBezTo>
                    <a:pt x="6875" y="0"/>
                    <a:pt x="6817" y="7"/>
                    <a:pt x="6759" y="21"/>
                  </a:cubicBezTo>
                  <a:lnTo>
                    <a:pt x="6000" y="191"/>
                  </a:lnTo>
                  <a:lnTo>
                    <a:pt x="2964" y="877"/>
                  </a:lnTo>
                  <a:lnTo>
                    <a:pt x="681" y="1391"/>
                  </a:lnTo>
                  <a:cubicBezTo>
                    <a:pt x="261" y="1485"/>
                    <a:pt x="0" y="1902"/>
                    <a:pt x="95" y="2322"/>
                  </a:cubicBezTo>
                  <a:lnTo>
                    <a:pt x="436" y="3841"/>
                  </a:lnTo>
                  <a:lnTo>
                    <a:pt x="692" y="4979"/>
                  </a:lnTo>
                  <a:lnTo>
                    <a:pt x="864" y="5738"/>
                  </a:lnTo>
                  <a:lnTo>
                    <a:pt x="867" y="5738"/>
                  </a:lnTo>
                  <a:lnTo>
                    <a:pt x="1125" y="6877"/>
                  </a:lnTo>
                  <a:lnTo>
                    <a:pt x="1295" y="7639"/>
                  </a:lnTo>
                  <a:lnTo>
                    <a:pt x="1467" y="8398"/>
                  </a:lnTo>
                  <a:cubicBezTo>
                    <a:pt x="1547" y="8756"/>
                    <a:pt x="1865" y="9006"/>
                    <a:pt x="2223" y="9006"/>
                  </a:cubicBezTo>
                  <a:cubicBezTo>
                    <a:pt x="2253" y="9006"/>
                    <a:pt x="2283" y="9004"/>
                    <a:pt x="2313" y="9001"/>
                  </a:cubicBezTo>
                  <a:cubicBezTo>
                    <a:pt x="2329" y="8998"/>
                    <a:pt x="2345" y="8998"/>
                    <a:pt x="2358" y="8995"/>
                  </a:cubicBezTo>
                  <a:lnTo>
                    <a:pt x="5058" y="8387"/>
                  </a:lnTo>
                  <a:lnTo>
                    <a:pt x="8471" y="7612"/>
                  </a:lnTo>
                  <a:cubicBezTo>
                    <a:pt x="8673" y="7569"/>
                    <a:pt x="8848" y="7445"/>
                    <a:pt x="8958" y="7270"/>
                  </a:cubicBezTo>
                  <a:cubicBezTo>
                    <a:pt x="9069" y="7095"/>
                    <a:pt x="9106" y="6882"/>
                    <a:pt x="9058" y="6680"/>
                  </a:cubicBezTo>
                  <a:lnTo>
                    <a:pt x="7688" y="608"/>
                  </a:lnTo>
                  <a:cubicBezTo>
                    <a:pt x="7645" y="406"/>
                    <a:pt x="7521" y="231"/>
                    <a:pt x="7346" y="121"/>
                  </a:cubicBezTo>
                  <a:cubicBezTo>
                    <a:pt x="7221" y="42"/>
                    <a:pt x="7078" y="0"/>
                    <a:pt x="6933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4233593" y="1300372"/>
              <a:ext cx="827861" cy="952593"/>
            </a:xfrm>
            <a:custGeom>
              <a:avLst/>
              <a:gdLst/>
              <a:ahLst/>
              <a:cxnLst/>
              <a:rect l="l" t="t" r="r" b="b"/>
              <a:pathLst>
                <a:path w="3896" h="4483" extrusionOk="0">
                  <a:moveTo>
                    <a:pt x="3039" y="1"/>
                  </a:moveTo>
                  <a:lnTo>
                    <a:pt x="0" y="687"/>
                  </a:lnTo>
                  <a:lnTo>
                    <a:pt x="856" y="4482"/>
                  </a:lnTo>
                  <a:lnTo>
                    <a:pt x="2119" y="3002"/>
                  </a:lnTo>
                  <a:lnTo>
                    <a:pt x="3895" y="3799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3660521" y="1857293"/>
              <a:ext cx="351246" cy="218865"/>
            </a:xfrm>
            <a:custGeom>
              <a:avLst/>
              <a:gdLst/>
              <a:ahLst/>
              <a:cxnLst/>
              <a:rect l="l" t="t" r="r" b="b"/>
              <a:pathLst>
                <a:path w="1653" h="1030" extrusionOk="0">
                  <a:moveTo>
                    <a:pt x="1237" y="0"/>
                  </a:moveTo>
                  <a:cubicBezTo>
                    <a:pt x="1205" y="0"/>
                    <a:pt x="1173" y="4"/>
                    <a:pt x="1141" y="12"/>
                  </a:cubicBezTo>
                  <a:lnTo>
                    <a:pt x="0" y="270"/>
                  </a:lnTo>
                  <a:lnTo>
                    <a:pt x="172" y="1030"/>
                  </a:lnTo>
                  <a:lnTo>
                    <a:pt x="1314" y="771"/>
                  </a:lnTo>
                  <a:cubicBezTo>
                    <a:pt x="1454" y="744"/>
                    <a:pt x="1567" y="645"/>
                    <a:pt x="1610" y="510"/>
                  </a:cubicBezTo>
                  <a:cubicBezTo>
                    <a:pt x="1653" y="375"/>
                    <a:pt x="1621" y="227"/>
                    <a:pt x="1524" y="122"/>
                  </a:cubicBezTo>
                  <a:cubicBezTo>
                    <a:pt x="1447" y="44"/>
                    <a:pt x="1343" y="0"/>
                    <a:pt x="12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3751464" y="2261012"/>
              <a:ext cx="351246" cy="218865"/>
            </a:xfrm>
            <a:custGeom>
              <a:avLst/>
              <a:gdLst/>
              <a:ahLst/>
              <a:cxnLst/>
              <a:rect l="l" t="t" r="r" b="b"/>
              <a:pathLst>
                <a:path w="1653" h="1030" extrusionOk="0">
                  <a:moveTo>
                    <a:pt x="1239" y="0"/>
                  </a:moveTo>
                  <a:cubicBezTo>
                    <a:pt x="1207" y="0"/>
                    <a:pt x="1174" y="4"/>
                    <a:pt x="1141" y="12"/>
                  </a:cubicBezTo>
                  <a:lnTo>
                    <a:pt x="0" y="271"/>
                  </a:lnTo>
                  <a:lnTo>
                    <a:pt x="172" y="1030"/>
                  </a:lnTo>
                  <a:lnTo>
                    <a:pt x="175" y="1030"/>
                  </a:lnTo>
                  <a:lnTo>
                    <a:pt x="1314" y="771"/>
                  </a:lnTo>
                  <a:cubicBezTo>
                    <a:pt x="1454" y="745"/>
                    <a:pt x="1567" y="645"/>
                    <a:pt x="1610" y="510"/>
                  </a:cubicBezTo>
                  <a:cubicBezTo>
                    <a:pt x="1653" y="373"/>
                    <a:pt x="1621" y="225"/>
                    <a:pt x="1524" y="123"/>
                  </a:cubicBezTo>
                  <a:cubicBezTo>
                    <a:pt x="1448" y="43"/>
                    <a:pt x="1345" y="0"/>
                    <a:pt x="12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3843470" y="2664307"/>
              <a:ext cx="350821" cy="218865"/>
            </a:xfrm>
            <a:custGeom>
              <a:avLst/>
              <a:gdLst/>
              <a:ahLst/>
              <a:cxnLst/>
              <a:rect l="l" t="t" r="r" b="b"/>
              <a:pathLst>
                <a:path w="1651" h="1030" extrusionOk="0">
                  <a:moveTo>
                    <a:pt x="1221" y="0"/>
                  </a:moveTo>
                  <a:cubicBezTo>
                    <a:pt x="1193" y="0"/>
                    <a:pt x="1165" y="3"/>
                    <a:pt x="1136" y="9"/>
                  </a:cubicBezTo>
                  <a:lnTo>
                    <a:pt x="0" y="268"/>
                  </a:lnTo>
                  <a:lnTo>
                    <a:pt x="173" y="1030"/>
                  </a:lnTo>
                  <a:lnTo>
                    <a:pt x="1309" y="774"/>
                  </a:lnTo>
                  <a:cubicBezTo>
                    <a:pt x="1519" y="725"/>
                    <a:pt x="1651" y="518"/>
                    <a:pt x="1605" y="305"/>
                  </a:cubicBezTo>
                  <a:cubicBezTo>
                    <a:pt x="1563" y="124"/>
                    <a:pt x="1402" y="0"/>
                    <a:pt x="1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" name="Google Shape;1239;p48"/>
          <p:cNvGrpSpPr/>
          <p:nvPr/>
        </p:nvGrpSpPr>
        <p:grpSpPr>
          <a:xfrm rot="780091">
            <a:off x="3992438" y="2151138"/>
            <a:ext cx="1325497" cy="1310797"/>
            <a:chOff x="3604718" y="1258817"/>
            <a:chExt cx="1935146" cy="1913685"/>
          </a:xfrm>
        </p:grpSpPr>
        <p:sp>
          <p:nvSpPr>
            <p:cNvPr id="1240" name="Google Shape;1240;p48"/>
            <p:cNvSpPr/>
            <p:nvPr/>
          </p:nvSpPr>
          <p:spPr>
            <a:xfrm>
              <a:off x="3604718" y="1258817"/>
              <a:ext cx="1935146" cy="1913685"/>
            </a:xfrm>
            <a:custGeom>
              <a:avLst/>
              <a:gdLst/>
              <a:ahLst/>
              <a:cxnLst/>
              <a:rect l="l" t="t" r="r" b="b"/>
              <a:pathLst>
                <a:path w="9107" h="9006" extrusionOk="0">
                  <a:moveTo>
                    <a:pt x="6933" y="0"/>
                  </a:moveTo>
                  <a:cubicBezTo>
                    <a:pt x="6875" y="0"/>
                    <a:pt x="6817" y="7"/>
                    <a:pt x="6759" y="21"/>
                  </a:cubicBezTo>
                  <a:lnTo>
                    <a:pt x="6000" y="191"/>
                  </a:lnTo>
                  <a:lnTo>
                    <a:pt x="2964" y="877"/>
                  </a:lnTo>
                  <a:lnTo>
                    <a:pt x="681" y="1391"/>
                  </a:lnTo>
                  <a:cubicBezTo>
                    <a:pt x="261" y="1485"/>
                    <a:pt x="0" y="1902"/>
                    <a:pt x="95" y="2322"/>
                  </a:cubicBezTo>
                  <a:lnTo>
                    <a:pt x="436" y="3841"/>
                  </a:lnTo>
                  <a:lnTo>
                    <a:pt x="692" y="4979"/>
                  </a:lnTo>
                  <a:lnTo>
                    <a:pt x="864" y="5738"/>
                  </a:lnTo>
                  <a:lnTo>
                    <a:pt x="867" y="5738"/>
                  </a:lnTo>
                  <a:lnTo>
                    <a:pt x="1125" y="6877"/>
                  </a:lnTo>
                  <a:lnTo>
                    <a:pt x="1295" y="7639"/>
                  </a:lnTo>
                  <a:lnTo>
                    <a:pt x="1467" y="8398"/>
                  </a:lnTo>
                  <a:cubicBezTo>
                    <a:pt x="1547" y="8756"/>
                    <a:pt x="1865" y="9006"/>
                    <a:pt x="2223" y="9006"/>
                  </a:cubicBezTo>
                  <a:cubicBezTo>
                    <a:pt x="2253" y="9006"/>
                    <a:pt x="2283" y="9004"/>
                    <a:pt x="2313" y="9001"/>
                  </a:cubicBezTo>
                  <a:cubicBezTo>
                    <a:pt x="2329" y="8998"/>
                    <a:pt x="2345" y="8998"/>
                    <a:pt x="2358" y="8995"/>
                  </a:cubicBezTo>
                  <a:lnTo>
                    <a:pt x="5058" y="8387"/>
                  </a:lnTo>
                  <a:lnTo>
                    <a:pt x="8471" y="7612"/>
                  </a:lnTo>
                  <a:cubicBezTo>
                    <a:pt x="8673" y="7569"/>
                    <a:pt x="8848" y="7445"/>
                    <a:pt x="8958" y="7270"/>
                  </a:cubicBezTo>
                  <a:cubicBezTo>
                    <a:pt x="9069" y="7095"/>
                    <a:pt x="9106" y="6882"/>
                    <a:pt x="9058" y="6680"/>
                  </a:cubicBezTo>
                  <a:lnTo>
                    <a:pt x="7688" y="608"/>
                  </a:lnTo>
                  <a:cubicBezTo>
                    <a:pt x="7645" y="406"/>
                    <a:pt x="7521" y="231"/>
                    <a:pt x="7346" y="121"/>
                  </a:cubicBezTo>
                  <a:cubicBezTo>
                    <a:pt x="7221" y="42"/>
                    <a:pt x="7078" y="0"/>
                    <a:pt x="6933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4064052" y="1340377"/>
              <a:ext cx="827861" cy="952593"/>
            </a:xfrm>
            <a:custGeom>
              <a:avLst/>
              <a:gdLst/>
              <a:ahLst/>
              <a:cxnLst/>
              <a:rect l="l" t="t" r="r" b="b"/>
              <a:pathLst>
                <a:path w="3896" h="4483" extrusionOk="0">
                  <a:moveTo>
                    <a:pt x="3039" y="1"/>
                  </a:moveTo>
                  <a:lnTo>
                    <a:pt x="0" y="687"/>
                  </a:lnTo>
                  <a:lnTo>
                    <a:pt x="856" y="4482"/>
                  </a:lnTo>
                  <a:lnTo>
                    <a:pt x="2119" y="3002"/>
                  </a:lnTo>
                  <a:lnTo>
                    <a:pt x="3895" y="3799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3843470" y="2664307"/>
              <a:ext cx="350821" cy="218865"/>
            </a:xfrm>
            <a:custGeom>
              <a:avLst/>
              <a:gdLst/>
              <a:ahLst/>
              <a:cxnLst/>
              <a:rect l="l" t="t" r="r" b="b"/>
              <a:pathLst>
                <a:path w="1651" h="1030" extrusionOk="0">
                  <a:moveTo>
                    <a:pt x="1221" y="0"/>
                  </a:moveTo>
                  <a:cubicBezTo>
                    <a:pt x="1193" y="0"/>
                    <a:pt x="1165" y="3"/>
                    <a:pt x="1136" y="9"/>
                  </a:cubicBezTo>
                  <a:lnTo>
                    <a:pt x="0" y="268"/>
                  </a:lnTo>
                  <a:lnTo>
                    <a:pt x="173" y="1030"/>
                  </a:lnTo>
                  <a:lnTo>
                    <a:pt x="1309" y="774"/>
                  </a:lnTo>
                  <a:cubicBezTo>
                    <a:pt x="1519" y="725"/>
                    <a:pt x="1651" y="518"/>
                    <a:pt x="1605" y="305"/>
                  </a:cubicBezTo>
                  <a:cubicBezTo>
                    <a:pt x="1563" y="124"/>
                    <a:pt x="1402" y="0"/>
                    <a:pt x="12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48"/>
          <p:cNvGrpSpPr/>
          <p:nvPr/>
        </p:nvGrpSpPr>
        <p:grpSpPr>
          <a:xfrm rot="-30124">
            <a:off x="1198644" y="2014474"/>
            <a:ext cx="1590988" cy="1580057"/>
            <a:chOff x="941506" y="1862838"/>
            <a:chExt cx="1810546" cy="1798107"/>
          </a:xfrm>
        </p:grpSpPr>
        <p:sp>
          <p:nvSpPr>
            <p:cNvPr id="1244" name="Google Shape;1244;p48"/>
            <p:cNvSpPr/>
            <p:nvPr/>
          </p:nvSpPr>
          <p:spPr>
            <a:xfrm rot="796588">
              <a:off x="1092622" y="2016098"/>
              <a:ext cx="1508315" cy="1491587"/>
            </a:xfrm>
            <a:custGeom>
              <a:avLst/>
              <a:gdLst/>
              <a:ahLst/>
              <a:cxnLst/>
              <a:rect l="l" t="t" r="r" b="b"/>
              <a:pathLst>
                <a:path w="9107" h="9006" extrusionOk="0">
                  <a:moveTo>
                    <a:pt x="6933" y="0"/>
                  </a:moveTo>
                  <a:cubicBezTo>
                    <a:pt x="6875" y="0"/>
                    <a:pt x="6817" y="7"/>
                    <a:pt x="6759" y="21"/>
                  </a:cubicBezTo>
                  <a:lnTo>
                    <a:pt x="6000" y="191"/>
                  </a:lnTo>
                  <a:lnTo>
                    <a:pt x="2964" y="877"/>
                  </a:lnTo>
                  <a:lnTo>
                    <a:pt x="681" y="1391"/>
                  </a:lnTo>
                  <a:cubicBezTo>
                    <a:pt x="261" y="1485"/>
                    <a:pt x="0" y="1902"/>
                    <a:pt x="95" y="2322"/>
                  </a:cubicBezTo>
                  <a:lnTo>
                    <a:pt x="436" y="3841"/>
                  </a:lnTo>
                  <a:lnTo>
                    <a:pt x="692" y="4979"/>
                  </a:lnTo>
                  <a:lnTo>
                    <a:pt x="864" y="5738"/>
                  </a:lnTo>
                  <a:lnTo>
                    <a:pt x="867" y="5738"/>
                  </a:lnTo>
                  <a:lnTo>
                    <a:pt x="1125" y="6877"/>
                  </a:lnTo>
                  <a:lnTo>
                    <a:pt x="1295" y="7639"/>
                  </a:lnTo>
                  <a:lnTo>
                    <a:pt x="1467" y="8398"/>
                  </a:lnTo>
                  <a:cubicBezTo>
                    <a:pt x="1547" y="8756"/>
                    <a:pt x="1865" y="9006"/>
                    <a:pt x="2223" y="9006"/>
                  </a:cubicBezTo>
                  <a:cubicBezTo>
                    <a:pt x="2253" y="9006"/>
                    <a:pt x="2283" y="9004"/>
                    <a:pt x="2313" y="9001"/>
                  </a:cubicBezTo>
                  <a:cubicBezTo>
                    <a:pt x="2329" y="8998"/>
                    <a:pt x="2345" y="8998"/>
                    <a:pt x="2358" y="8995"/>
                  </a:cubicBezTo>
                  <a:lnTo>
                    <a:pt x="5058" y="8387"/>
                  </a:lnTo>
                  <a:lnTo>
                    <a:pt x="8471" y="7612"/>
                  </a:lnTo>
                  <a:cubicBezTo>
                    <a:pt x="8673" y="7569"/>
                    <a:pt x="8848" y="7445"/>
                    <a:pt x="8958" y="7270"/>
                  </a:cubicBezTo>
                  <a:cubicBezTo>
                    <a:pt x="9069" y="7095"/>
                    <a:pt x="9106" y="6882"/>
                    <a:pt x="9058" y="6680"/>
                  </a:cubicBezTo>
                  <a:lnTo>
                    <a:pt x="7688" y="608"/>
                  </a:lnTo>
                  <a:cubicBezTo>
                    <a:pt x="7645" y="406"/>
                    <a:pt x="7521" y="231"/>
                    <a:pt x="7346" y="121"/>
                  </a:cubicBezTo>
                  <a:cubicBezTo>
                    <a:pt x="7221" y="42"/>
                    <a:pt x="7078" y="0"/>
                    <a:pt x="6933" y="0"/>
                  </a:cubicBezTo>
                  <a:close/>
                </a:path>
              </a:pathLst>
            </a:custGeom>
            <a:solidFill>
              <a:srgbClr val="EA50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5" name="Google Shape;1245;p48"/>
            <p:cNvSpPr/>
            <p:nvPr/>
          </p:nvSpPr>
          <p:spPr>
            <a:xfrm rot="796590">
              <a:off x="1342774" y="2042334"/>
              <a:ext cx="1008733" cy="1160716"/>
            </a:xfrm>
            <a:custGeom>
              <a:avLst/>
              <a:gdLst/>
              <a:ahLst/>
              <a:cxnLst/>
              <a:rect l="l" t="t" r="r" b="b"/>
              <a:pathLst>
                <a:path w="3896" h="4483" extrusionOk="0">
                  <a:moveTo>
                    <a:pt x="3039" y="1"/>
                  </a:moveTo>
                  <a:lnTo>
                    <a:pt x="0" y="687"/>
                  </a:lnTo>
                  <a:lnTo>
                    <a:pt x="856" y="4482"/>
                  </a:lnTo>
                  <a:lnTo>
                    <a:pt x="2119" y="3002"/>
                  </a:lnTo>
                  <a:lnTo>
                    <a:pt x="3895" y="3799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6" name="Google Shape;1246;p48"/>
          <p:cNvSpPr txBox="1">
            <a:spLocks noGrp="1"/>
          </p:cNvSpPr>
          <p:nvPr>
            <p:ph type="title" idx="4294967295"/>
          </p:nvPr>
        </p:nvSpPr>
        <p:spPr>
          <a:xfrm>
            <a:off x="1199323" y="3593665"/>
            <a:ext cx="15972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000" b="1" dirty="0">
                <a:solidFill>
                  <a:schemeClr val="tx1"/>
                </a:solidFill>
              </a:rPr>
              <a:t>Annoying</a:t>
            </a:r>
          </a:p>
        </p:txBody>
      </p:sp>
      <p:sp>
        <p:nvSpPr>
          <p:cNvPr id="1248" name="Google Shape;1248;p48"/>
          <p:cNvSpPr txBox="1">
            <a:spLocks noGrp="1"/>
          </p:cNvSpPr>
          <p:nvPr>
            <p:ph type="title" idx="4294967295"/>
          </p:nvPr>
        </p:nvSpPr>
        <p:spPr>
          <a:xfrm>
            <a:off x="3773423" y="3593665"/>
            <a:ext cx="15972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000" b="1" dirty="0">
                <a:solidFill>
                  <a:schemeClr val="tx1"/>
                </a:solidFill>
              </a:rPr>
              <a:t>Confusing</a:t>
            </a:r>
          </a:p>
        </p:txBody>
      </p:sp>
      <p:sp>
        <p:nvSpPr>
          <p:cNvPr id="1250" name="Google Shape;1250;p48"/>
          <p:cNvSpPr txBox="1">
            <a:spLocks noGrp="1"/>
          </p:cNvSpPr>
          <p:nvPr>
            <p:ph type="title" idx="4294967295"/>
          </p:nvPr>
        </p:nvSpPr>
        <p:spPr>
          <a:xfrm>
            <a:off x="6347523" y="3593665"/>
            <a:ext cx="1597200" cy="3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2000" b="1" dirty="0">
                <a:solidFill>
                  <a:schemeClr val="tx1"/>
                </a:solidFill>
              </a:rPr>
              <a:t>Boring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39"/>
          <p:cNvSpPr txBox="1">
            <a:spLocks noGrp="1"/>
          </p:cNvSpPr>
          <p:nvPr>
            <p:ph type="title" idx="2"/>
          </p:nvPr>
        </p:nvSpPr>
        <p:spPr>
          <a:xfrm>
            <a:off x="2184788" y="1367525"/>
            <a:ext cx="4582712" cy="15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HASIL KUISIONER</a:t>
            </a:r>
            <a:endParaRPr sz="44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&amp; ANALISIS</a:t>
            </a:r>
            <a:endParaRPr dirty="0"/>
          </a:p>
        </p:txBody>
      </p:sp>
      <p:sp>
        <p:nvSpPr>
          <p:cNvPr id="1287" name="Google Shape;1287;p39"/>
          <p:cNvSpPr txBox="1">
            <a:spLocks noGrp="1"/>
          </p:cNvSpPr>
          <p:nvPr>
            <p:ph type="title"/>
          </p:nvPr>
        </p:nvSpPr>
        <p:spPr>
          <a:xfrm>
            <a:off x="2303291" y="3174894"/>
            <a:ext cx="1179000" cy="9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06.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65">
            <a:extLst>
              <a:ext uri="{FF2B5EF4-FFF2-40B4-BE49-F238E27FC236}">
                <a16:creationId xmlns:a16="http://schemas.microsoft.com/office/drawing/2014/main" id="{65B5F3B7-EDE1-41FE-B578-3B31136E3CB3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41"/>
          <a:stretch/>
        </p:blipFill>
        <p:spPr bwMode="auto">
          <a:xfrm>
            <a:off x="449341" y="1290143"/>
            <a:ext cx="4028425" cy="218773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2396527D-9213-4B15-9168-CE6F637CFF7B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8" t="4791" r="21288"/>
          <a:stretch/>
        </p:blipFill>
        <p:spPr bwMode="auto">
          <a:xfrm>
            <a:off x="4666235" y="1966076"/>
            <a:ext cx="4242633" cy="218773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8" name="Google Shape;1240;p38">
            <a:extLst>
              <a:ext uri="{FF2B5EF4-FFF2-40B4-BE49-F238E27FC236}">
                <a16:creationId xmlns:a16="http://schemas.microsoft.com/office/drawing/2014/main" id="{5B2C81CD-B2F2-4BE5-AE2E-5E6523B8835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97742" y="4265402"/>
            <a:ext cx="1973745" cy="449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Responden : 142 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0" name="Google Shape;1238;p38">
            <a:extLst>
              <a:ext uri="{FF2B5EF4-FFF2-40B4-BE49-F238E27FC236}">
                <a16:creationId xmlns:a16="http://schemas.microsoft.com/office/drawing/2014/main" id="{988781E0-A306-4370-B89B-58DAF54A4D07}"/>
              </a:ext>
            </a:extLst>
          </p:cNvPr>
          <p:cNvSpPr txBox="1">
            <a:spLocks/>
          </p:cNvSpPr>
          <p:nvPr/>
        </p:nvSpPr>
        <p:spPr>
          <a:xfrm>
            <a:off x="749350" y="689252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dk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INFORMASI RESPONDEN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02DC9C1-38B5-40C5-9469-5CDD8BF39407}"/>
              </a:ext>
            </a:extLst>
          </p:cNvPr>
          <p:cNvCxnSpPr/>
          <p:nvPr/>
        </p:nvCxnSpPr>
        <p:spPr>
          <a:xfrm>
            <a:off x="4477766" y="1290143"/>
            <a:ext cx="0" cy="28636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Google Shape;1532;p47">
            <a:extLst>
              <a:ext uri="{FF2B5EF4-FFF2-40B4-BE49-F238E27FC236}">
                <a16:creationId xmlns:a16="http://schemas.microsoft.com/office/drawing/2014/main" id="{7E760086-77E7-4602-975F-8173DB12C385}"/>
              </a:ext>
            </a:extLst>
          </p:cNvPr>
          <p:cNvSpPr/>
          <p:nvPr/>
        </p:nvSpPr>
        <p:spPr>
          <a:xfrm rot="8703702">
            <a:off x="1453652" y="333179"/>
            <a:ext cx="805366" cy="632877"/>
          </a:xfrm>
          <a:custGeom>
            <a:avLst/>
            <a:gdLst/>
            <a:ahLst/>
            <a:cxnLst/>
            <a:rect l="l" t="t" r="r" b="b"/>
            <a:pathLst>
              <a:path w="139898" h="89892" extrusionOk="0">
                <a:moveTo>
                  <a:pt x="122285" y="1"/>
                </a:moveTo>
                <a:cubicBezTo>
                  <a:pt x="119745" y="1"/>
                  <a:pt x="117174" y="490"/>
                  <a:pt x="114759" y="1295"/>
                </a:cubicBezTo>
                <a:cubicBezTo>
                  <a:pt x="109377" y="3071"/>
                  <a:pt x="104438" y="6216"/>
                  <a:pt x="99351" y="8842"/>
                </a:cubicBezTo>
                <a:cubicBezTo>
                  <a:pt x="88460" y="14364"/>
                  <a:pt x="76541" y="17222"/>
                  <a:pt x="64654" y="17222"/>
                </a:cubicBezTo>
                <a:cubicBezTo>
                  <a:pt x="59298" y="17222"/>
                  <a:pt x="53950" y="16642"/>
                  <a:pt x="48705" y="15464"/>
                </a:cubicBezTo>
                <a:cubicBezTo>
                  <a:pt x="41232" y="14780"/>
                  <a:pt x="36533" y="13855"/>
                  <a:pt x="29134" y="13245"/>
                </a:cubicBezTo>
                <a:cubicBezTo>
                  <a:pt x="28309" y="13169"/>
                  <a:pt x="27479" y="13132"/>
                  <a:pt x="26648" y="13132"/>
                </a:cubicBezTo>
                <a:cubicBezTo>
                  <a:pt x="19706" y="13132"/>
                  <a:pt x="12670" y="15777"/>
                  <a:pt x="7714" y="21476"/>
                </a:cubicBezTo>
                <a:cubicBezTo>
                  <a:pt x="2239" y="27802"/>
                  <a:pt x="1" y="38124"/>
                  <a:pt x="3312" y="46300"/>
                </a:cubicBezTo>
                <a:cubicBezTo>
                  <a:pt x="5624" y="51849"/>
                  <a:pt x="10100" y="55789"/>
                  <a:pt x="14725" y="58785"/>
                </a:cubicBezTo>
                <a:cubicBezTo>
                  <a:pt x="19035" y="61634"/>
                  <a:pt x="23659" y="63872"/>
                  <a:pt x="28524" y="64723"/>
                </a:cubicBezTo>
                <a:cubicBezTo>
                  <a:pt x="30754" y="65131"/>
                  <a:pt x="33011" y="65246"/>
                  <a:pt x="35279" y="65246"/>
                </a:cubicBezTo>
                <a:cubicBezTo>
                  <a:pt x="38245" y="65246"/>
                  <a:pt x="41228" y="65048"/>
                  <a:pt x="44190" y="65048"/>
                </a:cubicBezTo>
                <a:cubicBezTo>
                  <a:pt x="47491" y="65048"/>
                  <a:pt x="50764" y="65294"/>
                  <a:pt x="53958" y="66332"/>
                </a:cubicBezTo>
                <a:cubicBezTo>
                  <a:pt x="63207" y="69347"/>
                  <a:pt x="69903" y="78448"/>
                  <a:pt x="78393" y="83683"/>
                </a:cubicBezTo>
                <a:cubicBezTo>
                  <a:pt x="86015" y="88471"/>
                  <a:pt x="94713" y="89891"/>
                  <a:pt x="103513" y="89891"/>
                </a:cubicBezTo>
                <a:cubicBezTo>
                  <a:pt x="107868" y="89891"/>
                  <a:pt x="112248" y="89543"/>
                  <a:pt x="116535" y="89084"/>
                </a:cubicBezTo>
                <a:cubicBezTo>
                  <a:pt x="119236" y="88844"/>
                  <a:pt x="122084" y="88529"/>
                  <a:pt x="124545" y="87234"/>
                </a:cubicBezTo>
                <a:cubicBezTo>
                  <a:pt x="127097" y="85921"/>
                  <a:pt x="129336" y="83535"/>
                  <a:pt x="129946" y="80446"/>
                </a:cubicBezTo>
                <a:cubicBezTo>
                  <a:pt x="130871" y="75969"/>
                  <a:pt x="128244" y="71585"/>
                  <a:pt x="127486" y="67109"/>
                </a:cubicBezTo>
                <a:cubicBezTo>
                  <a:pt x="126024" y="58933"/>
                  <a:pt x="130556" y="51238"/>
                  <a:pt x="134034" y="43987"/>
                </a:cubicBezTo>
                <a:cubicBezTo>
                  <a:pt x="137271" y="37199"/>
                  <a:pt x="139898" y="29726"/>
                  <a:pt x="139898" y="22031"/>
                </a:cubicBezTo>
                <a:cubicBezTo>
                  <a:pt x="139898" y="14318"/>
                  <a:pt x="136809" y="6216"/>
                  <a:pt x="131019" y="2442"/>
                </a:cubicBezTo>
                <a:cubicBezTo>
                  <a:pt x="128369" y="713"/>
                  <a:pt x="125349" y="1"/>
                  <a:pt x="122285" y="1"/>
                </a:cubicBezTo>
                <a:close/>
              </a:path>
            </a:pathLst>
          </a:custGeom>
          <a:solidFill>
            <a:srgbClr val="EA50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" name="Google Shape;1238;p38">
            <a:extLst>
              <a:ext uri="{FF2B5EF4-FFF2-40B4-BE49-F238E27FC236}">
                <a16:creationId xmlns:a16="http://schemas.microsoft.com/office/drawing/2014/main" id="{0C128536-E3ED-4BBC-895A-C8B9EF7670C0}"/>
              </a:ext>
            </a:extLst>
          </p:cNvPr>
          <p:cNvSpPr txBox="1">
            <a:spLocks/>
          </p:cNvSpPr>
          <p:nvPr/>
        </p:nvSpPr>
        <p:spPr>
          <a:xfrm>
            <a:off x="1430148" y="448778"/>
            <a:ext cx="640079" cy="4943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1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1240;p38">
            <a:extLst>
              <a:ext uri="{FF2B5EF4-FFF2-40B4-BE49-F238E27FC236}">
                <a16:creationId xmlns:a16="http://schemas.microsoft.com/office/drawing/2014/main" id="{5B2C81CD-B2F2-4BE5-AE2E-5E6523B8835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297742" y="4265402"/>
            <a:ext cx="1973745" cy="449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Responden : 142 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0" name="Google Shape;1238;p38">
            <a:extLst>
              <a:ext uri="{FF2B5EF4-FFF2-40B4-BE49-F238E27FC236}">
                <a16:creationId xmlns:a16="http://schemas.microsoft.com/office/drawing/2014/main" id="{988781E0-A306-4370-B89B-58DAF54A4D07}"/>
              </a:ext>
            </a:extLst>
          </p:cNvPr>
          <p:cNvSpPr txBox="1">
            <a:spLocks/>
          </p:cNvSpPr>
          <p:nvPr/>
        </p:nvSpPr>
        <p:spPr>
          <a:xfrm>
            <a:off x="749350" y="689252"/>
            <a:ext cx="7705800" cy="6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dk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PENGETAHUAN AKAN SITUS JNE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02DC9C1-38B5-40C5-9469-5CDD8BF39407}"/>
              </a:ext>
            </a:extLst>
          </p:cNvPr>
          <p:cNvCxnSpPr/>
          <p:nvPr/>
        </p:nvCxnSpPr>
        <p:spPr>
          <a:xfrm>
            <a:off x="4477766" y="1290143"/>
            <a:ext cx="0" cy="28636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E42FD17-F5E7-4A49-81B8-0F99F4F1326A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600"/>
          <a:stretch/>
        </p:blipFill>
        <p:spPr bwMode="auto">
          <a:xfrm>
            <a:off x="326571" y="1629454"/>
            <a:ext cx="4049485" cy="218849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E5D72B-6A49-438A-9C0F-2C767DFE2746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98"/>
          <a:stretch/>
        </p:blipFill>
        <p:spPr bwMode="auto">
          <a:xfrm>
            <a:off x="4572000" y="1514648"/>
            <a:ext cx="4215155" cy="26391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Google Shape;1532;p47">
            <a:extLst>
              <a:ext uri="{FF2B5EF4-FFF2-40B4-BE49-F238E27FC236}">
                <a16:creationId xmlns:a16="http://schemas.microsoft.com/office/drawing/2014/main" id="{95EE7295-33BB-4570-9ED4-2DC8CA5A56F5}"/>
              </a:ext>
            </a:extLst>
          </p:cNvPr>
          <p:cNvSpPr/>
          <p:nvPr/>
        </p:nvSpPr>
        <p:spPr>
          <a:xfrm rot="8703702">
            <a:off x="452814" y="269751"/>
            <a:ext cx="805366" cy="632877"/>
          </a:xfrm>
          <a:custGeom>
            <a:avLst/>
            <a:gdLst/>
            <a:ahLst/>
            <a:cxnLst/>
            <a:rect l="l" t="t" r="r" b="b"/>
            <a:pathLst>
              <a:path w="139898" h="89892" extrusionOk="0">
                <a:moveTo>
                  <a:pt x="122285" y="1"/>
                </a:moveTo>
                <a:cubicBezTo>
                  <a:pt x="119745" y="1"/>
                  <a:pt x="117174" y="490"/>
                  <a:pt x="114759" y="1295"/>
                </a:cubicBezTo>
                <a:cubicBezTo>
                  <a:pt x="109377" y="3071"/>
                  <a:pt x="104438" y="6216"/>
                  <a:pt x="99351" y="8842"/>
                </a:cubicBezTo>
                <a:cubicBezTo>
                  <a:pt x="88460" y="14364"/>
                  <a:pt x="76541" y="17222"/>
                  <a:pt x="64654" y="17222"/>
                </a:cubicBezTo>
                <a:cubicBezTo>
                  <a:pt x="59298" y="17222"/>
                  <a:pt x="53950" y="16642"/>
                  <a:pt x="48705" y="15464"/>
                </a:cubicBezTo>
                <a:cubicBezTo>
                  <a:pt x="41232" y="14780"/>
                  <a:pt x="36533" y="13855"/>
                  <a:pt x="29134" y="13245"/>
                </a:cubicBezTo>
                <a:cubicBezTo>
                  <a:pt x="28309" y="13169"/>
                  <a:pt x="27479" y="13132"/>
                  <a:pt x="26648" y="13132"/>
                </a:cubicBezTo>
                <a:cubicBezTo>
                  <a:pt x="19706" y="13132"/>
                  <a:pt x="12670" y="15777"/>
                  <a:pt x="7714" y="21476"/>
                </a:cubicBezTo>
                <a:cubicBezTo>
                  <a:pt x="2239" y="27802"/>
                  <a:pt x="1" y="38124"/>
                  <a:pt x="3312" y="46300"/>
                </a:cubicBezTo>
                <a:cubicBezTo>
                  <a:pt x="5624" y="51849"/>
                  <a:pt x="10100" y="55789"/>
                  <a:pt x="14725" y="58785"/>
                </a:cubicBezTo>
                <a:cubicBezTo>
                  <a:pt x="19035" y="61634"/>
                  <a:pt x="23659" y="63872"/>
                  <a:pt x="28524" y="64723"/>
                </a:cubicBezTo>
                <a:cubicBezTo>
                  <a:pt x="30754" y="65131"/>
                  <a:pt x="33011" y="65246"/>
                  <a:pt x="35279" y="65246"/>
                </a:cubicBezTo>
                <a:cubicBezTo>
                  <a:pt x="38245" y="65246"/>
                  <a:pt x="41228" y="65048"/>
                  <a:pt x="44190" y="65048"/>
                </a:cubicBezTo>
                <a:cubicBezTo>
                  <a:pt x="47491" y="65048"/>
                  <a:pt x="50764" y="65294"/>
                  <a:pt x="53958" y="66332"/>
                </a:cubicBezTo>
                <a:cubicBezTo>
                  <a:pt x="63207" y="69347"/>
                  <a:pt x="69903" y="78448"/>
                  <a:pt x="78393" y="83683"/>
                </a:cubicBezTo>
                <a:cubicBezTo>
                  <a:pt x="86015" y="88471"/>
                  <a:pt x="94713" y="89891"/>
                  <a:pt x="103513" y="89891"/>
                </a:cubicBezTo>
                <a:cubicBezTo>
                  <a:pt x="107868" y="89891"/>
                  <a:pt x="112248" y="89543"/>
                  <a:pt x="116535" y="89084"/>
                </a:cubicBezTo>
                <a:cubicBezTo>
                  <a:pt x="119236" y="88844"/>
                  <a:pt x="122084" y="88529"/>
                  <a:pt x="124545" y="87234"/>
                </a:cubicBezTo>
                <a:cubicBezTo>
                  <a:pt x="127097" y="85921"/>
                  <a:pt x="129336" y="83535"/>
                  <a:pt x="129946" y="80446"/>
                </a:cubicBezTo>
                <a:cubicBezTo>
                  <a:pt x="130871" y="75969"/>
                  <a:pt x="128244" y="71585"/>
                  <a:pt x="127486" y="67109"/>
                </a:cubicBezTo>
                <a:cubicBezTo>
                  <a:pt x="126024" y="58933"/>
                  <a:pt x="130556" y="51238"/>
                  <a:pt x="134034" y="43987"/>
                </a:cubicBezTo>
                <a:cubicBezTo>
                  <a:pt x="137271" y="37199"/>
                  <a:pt x="139898" y="29726"/>
                  <a:pt x="139898" y="22031"/>
                </a:cubicBezTo>
                <a:cubicBezTo>
                  <a:pt x="139898" y="14318"/>
                  <a:pt x="136809" y="6216"/>
                  <a:pt x="131019" y="2442"/>
                </a:cubicBezTo>
                <a:cubicBezTo>
                  <a:pt x="128369" y="713"/>
                  <a:pt x="125349" y="1"/>
                  <a:pt x="122285" y="1"/>
                </a:cubicBezTo>
                <a:close/>
              </a:path>
            </a:pathLst>
          </a:custGeom>
          <a:solidFill>
            <a:srgbClr val="EA50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238;p38">
            <a:extLst>
              <a:ext uri="{FF2B5EF4-FFF2-40B4-BE49-F238E27FC236}">
                <a16:creationId xmlns:a16="http://schemas.microsoft.com/office/drawing/2014/main" id="{7073C495-EAAE-469D-88CB-33128D922221}"/>
              </a:ext>
            </a:extLst>
          </p:cNvPr>
          <p:cNvSpPr txBox="1">
            <a:spLocks/>
          </p:cNvSpPr>
          <p:nvPr/>
        </p:nvSpPr>
        <p:spPr>
          <a:xfrm>
            <a:off x="429310" y="385350"/>
            <a:ext cx="640079" cy="4943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b="1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28230495"/>
      </p:ext>
    </p:extLst>
  </p:cSld>
  <p:clrMapOvr>
    <a:masterClrMapping/>
  </p:clrMapOvr>
</p:sld>
</file>

<file path=ppt/theme/theme1.xml><?xml version="1.0" encoding="utf-8"?>
<a:theme xmlns:a="http://schemas.openxmlformats.org/drawingml/2006/main" name="Post Office Company Profile by Slidesgo">
  <a:themeElements>
    <a:clrScheme name="Simple Light">
      <a:dk1>
        <a:srgbClr val="212950"/>
      </a:dk1>
      <a:lt1>
        <a:srgbClr val="FFFFFF"/>
      </a:lt1>
      <a:dk2>
        <a:srgbClr val="595959"/>
      </a:dk2>
      <a:lt2>
        <a:srgbClr val="EEEEEE"/>
      </a:lt2>
      <a:accent1>
        <a:srgbClr val="EA503F"/>
      </a:accent1>
      <a:accent2>
        <a:srgbClr val="FBBE52"/>
      </a:accent2>
      <a:accent3>
        <a:srgbClr val="C6C6C6"/>
      </a:accent3>
      <a:accent4>
        <a:srgbClr val="05838B"/>
      </a:accent4>
      <a:accent5>
        <a:srgbClr val="02A1AB"/>
      </a:accent5>
      <a:accent6>
        <a:srgbClr val="EF7F89"/>
      </a:accent6>
      <a:hlink>
        <a:srgbClr val="05838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ost Service Branding Guidelines by Slidesgo">
  <a:themeElements>
    <a:clrScheme name="Simple Light">
      <a:dk1>
        <a:srgbClr val="003075"/>
      </a:dk1>
      <a:lt1>
        <a:srgbClr val="FFFFFF"/>
      </a:lt1>
      <a:dk2>
        <a:srgbClr val="DBEAFF"/>
      </a:dk2>
      <a:lt2>
        <a:srgbClr val="FFFFFF"/>
      </a:lt2>
      <a:accent1>
        <a:srgbClr val="DBEAFF"/>
      </a:accent1>
      <a:accent2>
        <a:srgbClr val="0068FF"/>
      </a:accent2>
      <a:accent3>
        <a:srgbClr val="003075"/>
      </a:accent3>
      <a:accent4>
        <a:srgbClr val="FCCE72"/>
      </a:accent4>
      <a:accent5>
        <a:srgbClr val="FFAA00"/>
      </a:accent5>
      <a:accent6>
        <a:srgbClr val="FFAA00"/>
      </a:accent6>
      <a:hlink>
        <a:srgbClr val="00307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338</Words>
  <Application>Microsoft Office PowerPoint</Application>
  <PresentationFormat>On-screen Show (16:9)</PresentationFormat>
  <Paragraphs>86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43" baseType="lpstr">
      <vt:lpstr>Krona One</vt:lpstr>
      <vt:lpstr>Adobe Gothic Std B</vt:lpstr>
      <vt:lpstr>Anton</vt:lpstr>
      <vt:lpstr>Fira Sans Condensed</vt:lpstr>
      <vt:lpstr>Barlow</vt:lpstr>
      <vt:lpstr>Montserrat</vt:lpstr>
      <vt:lpstr>Zilla Slab</vt:lpstr>
      <vt:lpstr>Adobe Devanagari</vt:lpstr>
      <vt:lpstr>Ubuntu</vt:lpstr>
      <vt:lpstr>Yanone Kaffeesatz</vt:lpstr>
      <vt:lpstr>Arial</vt:lpstr>
      <vt:lpstr>Catamaran</vt:lpstr>
      <vt:lpstr>Rubik</vt:lpstr>
      <vt:lpstr>Caveat</vt:lpstr>
      <vt:lpstr>Caveat Brush</vt:lpstr>
      <vt:lpstr>Post Office Company Profile by Slidesgo</vt:lpstr>
      <vt:lpstr>Post Service Branding Guidelines by Slidesgo</vt:lpstr>
      <vt:lpstr>Terhadap Layanan Utama pada Website JNE Express</vt:lpstr>
      <vt:lpstr>TidurnyaKurang Team</vt:lpstr>
      <vt:lpstr>LATAR BELAKANG</vt:lpstr>
      <vt:lpstr>TUJUAN</vt:lpstr>
      <vt:lpstr>RANCANGAN PERTANYAAN</vt:lpstr>
      <vt:lpstr>PROBLEM SPACE</vt:lpstr>
      <vt:lpstr>HASIL KUISIONER &amp; ANALISIS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PROTOTYPE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HASIL DAN EVALUASI </vt:lpstr>
      <vt:lpstr>PowerPoint Presentation</vt:lpstr>
      <vt:lpstr>“This is a quote, words full of wisdom that someone important said and can make the reader get inspired.”</vt:lpstr>
      <vt:lpstr>THANKS!</vt:lpstr>
      <vt:lpstr>ALTERNATIVE RESOURCES</vt:lpstr>
      <vt:lpstr>OUR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Terhadap Layanan Utama pada Website JNE Express</dc:title>
  <dc:creator>User</dc:creator>
  <cp:lastModifiedBy>ami firoos</cp:lastModifiedBy>
  <cp:revision>11</cp:revision>
  <dcterms:modified xsi:type="dcterms:W3CDTF">2020-12-18T06:21:42Z</dcterms:modified>
</cp:coreProperties>
</file>